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0" r:id="rId2"/>
    <p:sldMasterId id="2147483686" r:id="rId3"/>
    <p:sldMasterId id="2147483672" r:id="rId4"/>
  </p:sldMasterIdLst>
  <p:notesMasterIdLst>
    <p:notesMasterId r:id="rId11"/>
  </p:notesMasterIdLst>
  <p:sldIdLst>
    <p:sldId id="328" r:id="rId5"/>
    <p:sldId id="329" r:id="rId6"/>
    <p:sldId id="332" r:id="rId7"/>
    <p:sldId id="330" r:id="rId8"/>
    <p:sldId id="572" r:id="rId9"/>
    <p:sldId id="5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7831" autoAdjust="0"/>
  </p:normalViewPr>
  <p:slideViewPr>
    <p:cSldViewPr>
      <p:cViewPr>
        <p:scale>
          <a:sx n="50" d="100"/>
          <a:sy n="50" d="100"/>
        </p:scale>
        <p:origin x="-1267" y="-5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4F31D9-C7B0-4EBD-B7EB-7DAAD324FFE4}" type="datetimeFigureOut">
              <a:rPr lang="en-MY" smtClean="0"/>
              <a:pPr/>
              <a:t>7/8/2014</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66327-BE67-411D-B5F5-4F51DF6816E9}" type="slidenum">
              <a:rPr lang="en-MY" smtClean="0"/>
              <a:pPr/>
              <a:t>‹#›</a:t>
            </a:fld>
            <a:endParaRPr lang="en-MY"/>
          </a:p>
        </p:txBody>
      </p:sp>
    </p:spTree>
    <p:extLst>
      <p:ext uri="{BB962C8B-B14F-4D97-AF65-F5344CB8AC3E}">
        <p14:creationId xmlns:p14="http://schemas.microsoft.com/office/powerpoint/2010/main" val="1330856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oc id"/>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1600">
                <a:solidFill>
                  <a:schemeClr val="tx1"/>
                </a:solidFill>
                <a:latin typeface="Arial" charset="0"/>
              </a:defRPr>
            </a:lvl1pPr>
            <a:lvl2pPr marL="742950" indent="-285750" defTabSz="917575" eaLnBrk="0" hangingPunct="0">
              <a:defRPr sz="1600">
                <a:solidFill>
                  <a:schemeClr val="tx1"/>
                </a:solidFill>
                <a:latin typeface="Arial" charset="0"/>
              </a:defRPr>
            </a:lvl2pPr>
            <a:lvl3pPr marL="1143000" indent="-228600" defTabSz="917575" eaLnBrk="0" hangingPunct="0">
              <a:defRPr sz="1600">
                <a:solidFill>
                  <a:schemeClr val="tx1"/>
                </a:solidFill>
                <a:latin typeface="Arial" charset="0"/>
              </a:defRPr>
            </a:lvl3pPr>
            <a:lvl4pPr marL="1600200" indent="-228600" defTabSz="917575" eaLnBrk="0" hangingPunct="0">
              <a:defRPr sz="1600">
                <a:solidFill>
                  <a:schemeClr val="tx1"/>
                </a:solidFill>
                <a:latin typeface="Arial" charset="0"/>
              </a:defRPr>
            </a:lvl4pPr>
            <a:lvl5pPr marL="2057400" indent="-228600" defTabSz="917575" eaLnBrk="0" hangingPunct="0">
              <a:defRPr sz="1600">
                <a:solidFill>
                  <a:schemeClr val="tx1"/>
                </a:solidFill>
                <a:latin typeface="Arial" charset="0"/>
              </a:defRPr>
            </a:lvl5pPr>
            <a:lvl6pPr marL="2514600" indent="-228600" defTabSz="917575" eaLnBrk="0" fontAlgn="base" hangingPunct="0">
              <a:spcBef>
                <a:spcPct val="0"/>
              </a:spcBef>
              <a:spcAft>
                <a:spcPct val="0"/>
              </a:spcAft>
              <a:defRPr sz="1600">
                <a:solidFill>
                  <a:schemeClr val="tx1"/>
                </a:solidFill>
                <a:latin typeface="Arial" charset="0"/>
              </a:defRPr>
            </a:lvl6pPr>
            <a:lvl7pPr marL="2971800" indent="-228600" defTabSz="917575" eaLnBrk="0" fontAlgn="base" hangingPunct="0">
              <a:spcBef>
                <a:spcPct val="0"/>
              </a:spcBef>
              <a:spcAft>
                <a:spcPct val="0"/>
              </a:spcAft>
              <a:defRPr sz="1600">
                <a:solidFill>
                  <a:schemeClr val="tx1"/>
                </a:solidFill>
                <a:latin typeface="Arial" charset="0"/>
              </a:defRPr>
            </a:lvl7pPr>
            <a:lvl8pPr marL="3429000" indent="-228600" defTabSz="917575" eaLnBrk="0" fontAlgn="base" hangingPunct="0">
              <a:spcBef>
                <a:spcPct val="0"/>
              </a:spcBef>
              <a:spcAft>
                <a:spcPct val="0"/>
              </a:spcAft>
              <a:defRPr sz="1600">
                <a:solidFill>
                  <a:schemeClr val="tx1"/>
                </a:solidFill>
                <a:latin typeface="Arial" charset="0"/>
              </a:defRPr>
            </a:lvl8pPr>
            <a:lvl9pPr marL="3886200" indent="-228600" defTabSz="917575" eaLnBrk="0" fontAlgn="base" hangingPunct="0">
              <a:spcBef>
                <a:spcPct val="0"/>
              </a:spcBef>
              <a:spcAft>
                <a:spcPct val="0"/>
              </a:spcAft>
              <a:defRPr sz="1600">
                <a:solidFill>
                  <a:schemeClr val="tx1"/>
                </a:solidFill>
                <a:latin typeface="Arial" charset="0"/>
              </a:defRPr>
            </a:lvl9pPr>
          </a:lstStyle>
          <a:p>
            <a:pPr eaLnBrk="1" hangingPunct="1"/>
            <a:r>
              <a:rPr lang="en-GB" sz="800"/>
              <a:t>LON-ZZE856-20081209-Health Systems Perspectives &amp; Qualifications</a:t>
            </a:r>
          </a:p>
        </p:txBody>
      </p:sp>
      <p:sp>
        <p:nvSpPr>
          <p:cNvPr id="41987" name="pg num"/>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1600">
                <a:solidFill>
                  <a:schemeClr val="tx1"/>
                </a:solidFill>
                <a:latin typeface="Arial" charset="0"/>
              </a:defRPr>
            </a:lvl1pPr>
            <a:lvl2pPr marL="742950" indent="-285750" defTabSz="917575" eaLnBrk="0" hangingPunct="0">
              <a:defRPr sz="1600">
                <a:solidFill>
                  <a:schemeClr val="tx1"/>
                </a:solidFill>
                <a:latin typeface="Arial" charset="0"/>
              </a:defRPr>
            </a:lvl2pPr>
            <a:lvl3pPr marL="1143000" indent="-228600" defTabSz="917575" eaLnBrk="0" hangingPunct="0">
              <a:defRPr sz="1600">
                <a:solidFill>
                  <a:schemeClr val="tx1"/>
                </a:solidFill>
                <a:latin typeface="Arial" charset="0"/>
              </a:defRPr>
            </a:lvl3pPr>
            <a:lvl4pPr marL="1600200" indent="-228600" defTabSz="917575" eaLnBrk="0" hangingPunct="0">
              <a:defRPr sz="1600">
                <a:solidFill>
                  <a:schemeClr val="tx1"/>
                </a:solidFill>
                <a:latin typeface="Arial" charset="0"/>
              </a:defRPr>
            </a:lvl4pPr>
            <a:lvl5pPr marL="2057400" indent="-228600" defTabSz="917575" eaLnBrk="0" hangingPunct="0">
              <a:defRPr sz="1600">
                <a:solidFill>
                  <a:schemeClr val="tx1"/>
                </a:solidFill>
                <a:latin typeface="Arial" charset="0"/>
              </a:defRPr>
            </a:lvl5pPr>
            <a:lvl6pPr marL="2514600" indent="-228600" defTabSz="917575" eaLnBrk="0" fontAlgn="base" hangingPunct="0">
              <a:spcBef>
                <a:spcPct val="0"/>
              </a:spcBef>
              <a:spcAft>
                <a:spcPct val="0"/>
              </a:spcAft>
              <a:defRPr sz="1600">
                <a:solidFill>
                  <a:schemeClr val="tx1"/>
                </a:solidFill>
                <a:latin typeface="Arial" charset="0"/>
              </a:defRPr>
            </a:lvl6pPr>
            <a:lvl7pPr marL="2971800" indent="-228600" defTabSz="917575" eaLnBrk="0" fontAlgn="base" hangingPunct="0">
              <a:spcBef>
                <a:spcPct val="0"/>
              </a:spcBef>
              <a:spcAft>
                <a:spcPct val="0"/>
              </a:spcAft>
              <a:defRPr sz="1600">
                <a:solidFill>
                  <a:schemeClr val="tx1"/>
                </a:solidFill>
                <a:latin typeface="Arial" charset="0"/>
              </a:defRPr>
            </a:lvl7pPr>
            <a:lvl8pPr marL="3429000" indent="-228600" defTabSz="917575" eaLnBrk="0" fontAlgn="base" hangingPunct="0">
              <a:spcBef>
                <a:spcPct val="0"/>
              </a:spcBef>
              <a:spcAft>
                <a:spcPct val="0"/>
              </a:spcAft>
              <a:defRPr sz="1600">
                <a:solidFill>
                  <a:schemeClr val="tx1"/>
                </a:solidFill>
                <a:latin typeface="Arial" charset="0"/>
              </a:defRPr>
            </a:lvl8pPr>
            <a:lvl9pPr marL="3886200" indent="-228600" defTabSz="917575" eaLnBrk="0" fontAlgn="base" hangingPunct="0">
              <a:spcBef>
                <a:spcPct val="0"/>
              </a:spcBef>
              <a:spcAft>
                <a:spcPct val="0"/>
              </a:spcAft>
              <a:defRPr sz="1600">
                <a:solidFill>
                  <a:schemeClr val="tx1"/>
                </a:solidFill>
                <a:latin typeface="Arial" charset="0"/>
              </a:defRPr>
            </a:lvl9pPr>
          </a:lstStyle>
          <a:p>
            <a:pPr eaLnBrk="1" hangingPunct="1"/>
            <a:fld id="{B7EC1418-208B-4D05-8FA7-5A27B2851C66}" type="slidenum">
              <a:rPr lang="en-GB" sz="1200"/>
              <a:pPr eaLnBrk="1" hangingPunct="1"/>
              <a:t>1</a:t>
            </a:fld>
            <a:endParaRPr lang="en-GB" sz="1200"/>
          </a:p>
        </p:txBody>
      </p:sp>
      <p:sp>
        <p:nvSpPr>
          <p:cNvPr id="41988" name="Rectangle 2"/>
          <p:cNvSpPr>
            <a:spLocks noGrp="1" noRot="1" noChangeAspect="1" noChangeArrowheads="1" noTextEdit="1"/>
          </p:cNvSpPr>
          <p:nvPr>
            <p:ph type="sldImg"/>
          </p:nvPr>
        </p:nvSpPr>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oc id"/>
          <p:cNvSpPr>
            <a:spLocks noGrp="1" noChangeArrowheads="1"/>
          </p:cNvSpPr>
          <p:nvPr>
            <p:ph type="ftr" sz="quarter" idx="4"/>
          </p:nvPr>
        </p:nvSpPr>
        <p:spPr>
          <a:noFill/>
        </p:spPr>
        <p:txBody>
          <a:bodyPr/>
          <a:lstStyle/>
          <a:p>
            <a:r>
              <a:rPr lang="en-GB"/>
              <a:t>LON-ZZE856-20081209-Health Systems Perspectives &amp; Qualifications</a:t>
            </a:r>
          </a:p>
        </p:txBody>
      </p:sp>
      <p:sp>
        <p:nvSpPr>
          <p:cNvPr id="41987" name="pg num"/>
          <p:cNvSpPr>
            <a:spLocks noGrp="1" noChangeArrowheads="1"/>
          </p:cNvSpPr>
          <p:nvPr>
            <p:ph type="sldNum" sz="quarter" idx="5"/>
          </p:nvPr>
        </p:nvSpPr>
        <p:spPr>
          <a:noFill/>
        </p:spPr>
        <p:txBody>
          <a:bodyPr/>
          <a:lstStyle/>
          <a:p>
            <a:fld id="{85F6160E-7DE3-46F7-A33D-0EE759342019}" type="slidenum">
              <a:rPr lang="en-GB"/>
              <a:pPr/>
              <a:t>4</a:t>
            </a:fld>
            <a:endParaRPr lang="en-GB"/>
          </a:p>
        </p:txBody>
      </p:sp>
      <p:sp>
        <p:nvSpPr>
          <p:cNvPr id="41988" name="Rectangle 2"/>
          <p:cNvSpPr>
            <a:spLocks noGrp="1" noRot="1" noChangeAspect="1" noChangeArrowheads="1" noTextEdit="1"/>
          </p:cNvSpPr>
          <p:nvPr>
            <p:ph type="sldImg"/>
          </p:nvPr>
        </p:nvSpPr>
        <p:spPr/>
      </p:sp>
      <p:sp>
        <p:nvSpPr>
          <p:cNvPr id="4198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124744"/>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85392" y="288051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AAE852-917F-4765-A48C-8485256F6BBC}" type="datetimeFigureOut">
              <a:rPr lang="en-US" smtClean="0"/>
              <a:pPr/>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AE852-917F-4765-A48C-8485256F6BBC}" type="datetimeFigureOut">
              <a:rPr lang="en-US" smtClean="0"/>
              <a:pPr/>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AE852-917F-4765-A48C-8485256F6BBC}" type="datetimeFigureOut">
              <a:rPr lang="en-US" smtClean="0"/>
              <a:pPr/>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CA176098-351E-4949-AB47-9C7E78BEEA1E}" type="slidenum">
              <a:rPr lang="en-GB"/>
              <a:pPr>
                <a:defRPr/>
              </a:pPr>
              <a:t>‹#›</a:t>
            </a:fld>
            <a:endParaRPr lang="en-GB">
              <a:solidFill>
                <a:schemeClr val="tx1"/>
              </a:solidFill>
            </a:endParaRPr>
          </a:p>
        </p:txBody>
      </p:sp>
    </p:spTree>
    <p:extLst>
      <p:ext uri="{BB962C8B-B14F-4D97-AF65-F5344CB8AC3E}">
        <p14:creationId xmlns:p14="http://schemas.microsoft.com/office/powerpoint/2010/main" val="2466602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62356EA6-6864-42E3-92A4-BDF90CC15A6E}" type="slidenum">
              <a:rPr lang="en-GB"/>
              <a:pPr>
                <a:defRPr/>
              </a:pPr>
              <a:t>‹#›</a:t>
            </a:fld>
            <a:endParaRPr lang="en-GB">
              <a:solidFill>
                <a:schemeClr val="tx1"/>
              </a:solidFill>
            </a:endParaRPr>
          </a:p>
        </p:txBody>
      </p:sp>
    </p:spTree>
    <p:extLst>
      <p:ext uri="{BB962C8B-B14F-4D97-AF65-F5344CB8AC3E}">
        <p14:creationId xmlns:p14="http://schemas.microsoft.com/office/powerpoint/2010/main" val="154622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F24E9620-3763-4FC2-BF56-0851516FEC82}" type="slidenum">
              <a:rPr lang="en-GB"/>
              <a:pPr>
                <a:defRPr/>
              </a:pPr>
              <a:t>‹#›</a:t>
            </a:fld>
            <a:endParaRPr lang="en-GB">
              <a:solidFill>
                <a:schemeClr val="tx1"/>
              </a:solidFill>
            </a:endParaRPr>
          </a:p>
        </p:txBody>
      </p:sp>
    </p:spTree>
    <p:extLst>
      <p:ext uri="{BB962C8B-B14F-4D97-AF65-F5344CB8AC3E}">
        <p14:creationId xmlns:p14="http://schemas.microsoft.com/office/powerpoint/2010/main" val="3955416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GB"/>
          </a:p>
        </p:txBody>
      </p:sp>
      <p:sp>
        <p:nvSpPr>
          <p:cNvPr id="6" name="Footer Placeholder 5"/>
          <p:cNvSpPr>
            <a:spLocks noGrp="1"/>
          </p:cNvSpPr>
          <p:nvPr>
            <p:ph type="ftr" sz="quarter" idx="11"/>
          </p:nvPr>
        </p:nvSpPr>
        <p:spPr/>
        <p:txBody>
          <a:bodyPr/>
          <a:lstStyle>
            <a:lvl1pPr>
              <a:defRPr smtClean="0"/>
            </a:lvl1pPr>
          </a:lstStyle>
          <a:p>
            <a:pPr>
              <a:defRPr/>
            </a:pPr>
            <a:endParaRPr lang="en-GB"/>
          </a:p>
        </p:txBody>
      </p:sp>
      <p:sp>
        <p:nvSpPr>
          <p:cNvPr id="7" name="Slide Number Placeholder 6"/>
          <p:cNvSpPr>
            <a:spLocks noGrp="1"/>
          </p:cNvSpPr>
          <p:nvPr>
            <p:ph type="sldNum" sz="quarter" idx="12"/>
          </p:nvPr>
        </p:nvSpPr>
        <p:spPr/>
        <p:txBody>
          <a:bodyPr/>
          <a:lstStyle>
            <a:lvl1pPr>
              <a:defRPr smtClean="0"/>
            </a:lvl1pPr>
          </a:lstStyle>
          <a:p>
            <a:pPr>
              <a:defRPr/>
            </a:pPr>
            <a:fld id="{E4363614-B2C4-4EB5-9A30-DE372A896052}" type="slidenum">
              <a:rPr lang="en-GB"/>
              <a:pPr>
                <a:defRPr/>
              </a:pPr>
              <a:t>‹#›</a:t>
            </a:fld>
            <a:endParaRPr lang="en-GB">
              <a:solidFill>
                <a:schemeClr val="tx1"/>
              </a:solidFill>
            </a:endParaRPr>
          </a:p>
        </p:txBody>
      </p:sp>
    </p:spTree>
    <p:extLst>
      <p:ext uri="{BB962C8B-B14F-4D97-AF65-F5344CB8AC3E}">
        <p14:creationId xmlns:p14="http://schemas.microsoft.com/office/powerpoint/2010/main" val="900945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endParaRPr lang="en-GB"/>
          </a:p>
        </p:txBody>
      </p:sp>
      <p:sp>
        <p:nvSpPr>
          <p:cNvPr id="8" name="Footer Placeholder 7"/>
          <p:cNvSpPr>
            <a:spLocks noGrp="1"/>
          </p:cNvSpPr>
          <p:nvPr>
            <p:ph type="ftr" sz="quarter" idx="11"/>
          </p:nvPr>
        </p:nvSpPr>
        <p:spPr/>
        <p:txBody>
          <a:bodyPr/>
          <a:lstStyle>
            <a:lvl1pPr>
              <a:defRPr smtClean="0"/>
            </a:lvl1pPr>
          </a:lstStyle>
          <a:p>
            <a:pPr>
              <a:defRPr/>
            </a:pPr>
            <a:endParaRPr lang="en-GB"/>
          </a:p>
        </p:txBody>
      </p:sp>
      <p:sp>
        <p:nvSpPr>
          <p:cNvPr id="9" name="Slide Number Placeholder 8"/>
          <p:cNvSpPr>
            <a:spLocks noGrp="1"/>
          </p:cNvSpPr>
          <p:nvPr>
            <p:ph type="sldNum" sz="quarter" idx="12"/>
          </p:nvPr>
        </p:nvSpPr>
        <p:spPr/>
        <p:txBody>
          <a:bodyPr/>
          <a:lstStyle>
            <a:lvl1pPr>
              <a:defRPr smtClean="0"/>
            </a:lvl1pPr>
          </a:lstStyle>
          <a:p>
            <a:pPr>
              <a:defRPr/>
            </a:pPr>
            <a:fld id="{ABDAEACE-7F40-434F-A464-153933E5806B}" type="slidenum">
              <a:rPr lang="en-GB"/>
              <a:pPr>
                <a:defRPr/>
              </a:pPr>
              <a:t>‹#›</a:t>
            </a:fld>
            <a:endParaRPr lang="en-GB">
              <a:solidFill>
                <a:schemeClr val="tx1"/>
              </a:solidFill>
            </a:endParaRPr>
          </a:p>
        </p:txBody>
      </p:sp>
    </p:spTree>
    <p:extLst>
      <p:ext uri="{BB962C8B-B14F-4D97-AF65-F5344CB8AC3E}">
        <p14:creationId xmlns:p14="http://schemas.microsoft.com/office/powerpoint/2010/main" val="1191359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endParaRPr lang="en-GB"/>
          </a:p>
        </p:txBody>
      </p:sp>
      <p:sp>
        <p:nvSpPr>
          <p:cNvPr id="4" name="Footer Placeholder 3"/>
          <p:cNvSpPr>
            <a:spLocks noGrp="1"/>
          </p:cNvSpPr>
          <p:nvPr>
            <p:ph type="ftr" sz="quarter" idx="11"/>
          </p:nvPr>
        </p:nvSpPr>
        <p:spPr/>
        <p:txBody>
          <a:bodyPr/>
          <a:lstStyle>
            <a:lvl1pPr>
              <a:defRPr smtClean="0"/>
            </a:lvl1pPr>
          </a:lstStyle>
          <a:p>
            <a:pPr>
              <a:defRPr/>
            </a:pPr>
            <a:endParaRPr lang="en-GB"/>
          </a:p>
        </p:txBody>
      </p:sp>
      <p:sp>
        <p:nvSpPr>
          <p:cNvPr id="5" name="Slide Number Placeholder 4"/>
          <p:cNvSpPr>
            <a:spLocks noGrp="1"/>
          </p:cNvSpPr>
          <p:nvPr>
            <p:ph type="sldNum" sz="quarter" idx="12"/>
          </p:nvPr>
        </p:nvSpPr>
        <p:spPr/>
        <p:txBody>
          <a:bodyPr/>
          <a:lstStyle>
            <a:lvl1pPr>
              <a:defRPr smtClean="0"/>
            </a:lvl1pPr>
          </a:lstStyle>
          <a:p>
            <a:pPr>
              <a:defRPr/>
            </a:pPr>
            <a:fld id="{2353E55C-57A2-451B-86C2-F8306EC1A4CA}" type="slidenum">
              <a:rPr lang="en-GB"/>
              <a:pPr>
                <a:defRPr/>
              </a:pPr>
              <a:t>‹#›</a:t>
            </a:fld>
            <a:endParaRPr lang="en-GB">
              <a:solidFill>
                <a:schemeClr val="tx1"/>
              </a:solidFill>
            </a:endParaRPr>
          </a:p>
        </p:txBody>
      </p:sp>
    </p:spTree>
    <p:extLst>
      <p:ext uri="{BB962C8B-B14F-4D97-AF65-F5344CB8AC3E}">
        <p14:creationId xmlns:p14="http://schemas.microsoft.com/office/powerpoint/2010/main" val="1967946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GB"/>
          </a:p>
        </p:txBody>
      </p:sp>
      <p:sp>
        <p:nvSpPr>
          <p:cNvPr id="3" name="Footer Placeholder 2"/>
          <p:cNvSpPr>
            <a:spLocks noGrp="1"/>
          </p:cNvSpPr>
          <p:nvPr>
            <p:ph type="ftr" sz="quarter" idx="11"/>
          </p:nvPr>
        </p:nvSpPr>
        <p:spPr/>
        <p:txBody>
          <a:bodyPr/>
          <a:lstStyle>
            <a:lvl1pPr>
              <a:defRPr smtClean="0"/>
            </a:lvl1pPr>
          </a:lstStyle>
          <a:p>
            <a:pPr>
              <a:defRPr/>
            </a:pPr>
            <a:endParaRPr lang="en-GB"/>
          </a:p>
        </p:txBody>
      </p:sp>
      <p:sp>
        <p:nvSpPr>
          <p:cNvPr id="4" name="Slide Number Placeholder 3"/>
          <p:cNvSpPr>
            <a:spLocks noGrp="1"/>
          </p:cNvSpPr>
          <p:nvPr>
            <p:ph type="sldNum" sz="quarter" idx="12"/>
          </p:nvPr>
        </p:nvSpPr>
        <p:spPr/>
        <p:txBody>
          <a:bodyPr/>
          <a:lstStyle>
            <a:lvl1pPr>
              <a:defRPr smtClean="0"/>
            </a:lvl1pPr>
          </a:lstStyle>
          <a:p>
            <a:pPr>
              <a:defRPr/>
            </a:pPr>
            <a:fld id="{79322EAC-67B9-4E8C-A5C8-997F5EC09026}" type="slidenum">
              <a:rPr lang="en-GB"/>
              <a:pPr>
                <a:defRPr/>
              </a:pPr>
              <a:t>‹#›</a:t>
            </a:fld>
            <a:endParaRPr lang="en-GB">
              <a:solidFill>
                <a:schemeClr val="tx1"/>
              </a:solidFill>
            </a:endParaRPr>
          </a:p>
        </p:txBody>
      </p:sp>
    </p:spTree>
    <p:extLst>
      <p:ext uri="{BB962C8B-B14F-4D97-AF65-F5344CB8AC3E}">
        <p14:creationId xmlns:p14="http://schemas.microsoft.com/office/powerpoint/2010/main" val="2875911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GB"/>
          </a:p>
        </p:txBody>
      </p:sp>
      <p:sp>
        <p:nvSpPr>
          <p:cNvPr id="6" name="Footer Placeholder 5"/>
          <p:cNvSpPr>
            <a:spLocks noGrp="1"/>
          </p:cNvSpPr>
          <p:nvPr>
            <p:ph type="ftr" sz="quarter" idx="11"/>
          </p:nvPr>
        </p:nvSpPr>
        <p:spPr/>
        <p:txBody>
          <a:bodyPr/>
          <a:lstStyle>
            <a:lvl1pPr>
              <a:defRPr smtClean="0"/>
            </a:lvl1pPr>
          </a:lstStyle>
          <a:p>
            <a:pPr>
              <a:defRPr/>
            </a:pPr>
            <a:endParaRPr lang="en-GB"/>
          </a:p>
        </p:txBody>
      </p:sp>
      <p:sp>
        <p:nvSpPr>
          <p:cNvPr id="7" name="Slide Number Placeholder 6"/>
          <p:cNvSpPr>
            <a:spLocks noGrp="1"/>
          </p:cNvSpPr>
          <p:nvPr>
            <p:ph type="sldNum" sz="quarter" idx="12"/>
          </p:nvPr>
        </p:nvSpPr>
        <p:spPr/>
        <p:txBody>
          <a:bodyPr/>
          <a:lstStyle>
            <a:lvl1pPr>
              <a:defRPr smtClean="0"/>
            </a:lvl1pPr>
          </a:lstStyle>
          <a:p>
            <a:pPr>
              <a:defRPr/>
            </a:pPr>
            <a:fld id="{32B8F791-93A2-46B9-B697-86CB86BA2EDB}" type="slidenum">
              <a:rPr lang="en-GB"/>
              <a:pPr>
                <a:defRPr/>
              </a:pPr>
              <a:t>‹#›</a:t>
            </a:fld>
            <a:endParaRPr lang="en-GB">
              <a:solidFill>
                <a:schemeClr val="tx1"/>
              </a:solidFill>
            </a:endParaRPr>
          </a:p>
        </p:txBody>
      </p:sp>
    </p:spTree>
    <p:extLst>
      <p:ext uri="{BB962C8B-B14F-4D97-AF65-F5344CB8AC3E}">
        <p14:creationId xmlns:p14="http://schemas.microsoft.com/office/powerpoint/2010/main" val="112776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AAE852-917F-4765-A48C-8485256F6BBC}" type="datetimeFigureOut">
              <a:rPr lang="en-US" smtClean="0"/>
              <a:pPr/>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GB"/>
          </a:p>
        </p:txBody>
      </p:sp>
      <p:sp>
        <p:nvSpPr>
          <p:cNvPr id="6" name="Footer Placeholder 5"/>
          <p:cNvSpPr>
            <a:spLocks noGrp="1"/>
          </p:cNvSpPr>
          <p:nvPr>
            <p:ph type="ftr" sz="quarter" idx="11"/>
          </p:nvPr>
        </p:nvSpPr>
        <p:spPr/>
        <p:txBody>
          <a:bodyPr/>
          <a:lstStyle>
            <a:lvl1pPr>
              <a:defRPr smtClean="0"/>
            </a:lvl1pPr>
          </a:lstStyle>
          <a:p>
            <a:pPr>
              <a:defRPr/>
            </a:pPr>
            <a:endParaRPr lang="en-GB"/>
          </a:p>
        </p:txBody>
      </p:sp>
      <p:sp>
        <p:nvSpPr>
          <p:cNvPr id="7" name="Slide Number Placeholder 6"/>
          <p:cNvSpPr>
            <a:spLocks noGrp="1"/>
          </p:cNvSpPr>
          <p:nvPr>
            <p:ph type="sldNum" sz="quarter" idx="12"/>
          </p:nvPr>
        </p:nvSpPr>
        <p:spPr/>
        <p:txBody>
          <a:bodyPr/>
          <a:lstStyle>
            <a:lvl1pPr>
              <a:defRPr smtClean="0"/>
            </a:lvl1pPr>
          </a:lstStyle>
          <a:p>
            <a:pPr>
              <a:defRPr/>
            </a:pPr>
            <a:fld id="{3FA75F7D-B88F-4058-9EE2-67A84CDC8C34}" type="slidenum">
              <a:rPr lang="en-GB"/>
              <a:pPr>
                <a:defRPr/>
              </a:pPr>
              <a:t>‹#›</a:t>
            </a:fld>
            <a:endParaRPr lang="en-GB">
              <a:solidFill>
                <a:schemeClr val="tx1"/>
              </a:solidFill>
            </a:endParaRPr>
          </a:p>
        </p:txBody>
      </p:sp>
    </p:spTree>
    <p:extLst>
      <p:ext uri="{BB962C8B-B14F-4D97-AF65-F5344CB8AC3E}">
        <p14:creationId xmlns:p14="http://schemas.microsoft.com/office/powerpoint/2010/main" val="37800564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3334F86C-4AB7-4F99-B29A-375346A18BED}" type="slidenum">
              <a:rPr lang="en-GB"/>
              <a:pPr>
                <a:defRPr/>
              </a:pPr>
              <a:t>‹#›</a:t>
            </a:fld>
            <a:endParaRPr lang="en-GB">
              <a:solidFill>
                <a:schemeClr val="tx1"/>
              </a:solidFill>
            </a:endParaRPr>
          </a:p>
        </p:txBody>
      </p:sp>
    </p:spTree>
    <p:extLst>
      <p:ext uri="{BB962C8B-B14F-4D97-AF65-F5344CB8AC3E}">
        <p14:creationId xmlns:p14="http://schemas.microsoft.com/office/powerpoint/2010/main" val="2080187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990600"/>
            <a:ext cx="19812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90600"/>
            <a:ext cx="57912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1BE7B4CC-7A1C-406E-ACC1-2D53E5F681E5}" type="slidenum">
              <a:rPr lang="en-GB"/>
              <a:pPr>
                <a:defRPr/>
              </a:pPr>
              <a:t>‹#›</a:t>
            </a:fld>
            <a:endParaRPr lang="en-GB">
              <a:solidFill>
                <a:schemeClr val="tx1"/>
              </a:solidFill>
            </a:endParaRPr>
          </a:p>
        </p:txBody>
      </p:sp>
    </p:spTree>
    <p:extLst>
      <p:ext uri="{BB962C8B-B14F-4D97-AF65-F5344CB8AC3E}">
        <p14:creationId xmlns:p14="http://schemas.microsoft.com/office/powerpoint/2010/main" val="2544927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9248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981200"/>
            <a:ext cx="7924800" cy="41148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56FE5C13-DBD7-4F73-A325-4A27AE1ADE19}" type="slidenum">
              <a:rPr lang="en-GB"/>
              <a:pPr>
                <a:defRPr/>
              </a:pPr>
              <a:t>‹#›</a:t>
            </a:fld>
            <a:endParaRPr lang="en-GB">
              <a:solidFill>
                <a:schemeClr val="tx1"/>
              </a:solidFill>
            </a:endParaRPr>
          </a:p>
        </p:txBody>
      </p:sp>
    </p:spTree>
    <p:extLst>
      <p:ext uri="{BB962C8B-B14F-4D97-AF65-F5344CB8AC3E}">
        <p14:creationId xmlns:p14="http://schemas.microsoft.com/office/powerpoint/2010/main" val="40897655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9248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3886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86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GB"/>
          </a:p>
        </p:txBody>
      </p:sp>
      <p:sp>
        <p:nvSpPr>
          <p:cNvPr id="6" name="Footer Placeholder 5"/>
          <p:cNvSpPr>
            <a:spLocks noGrp="1"/>
          </p:cNvSpPr>
          <p:nvPr>
            <p:ph type="ftr" sz="quarter" idx="11"/>
          </p:nvPr>
        </p:nvSpPr>
        <p:spPr/>
        <p:txBody>
          <a:bodyPr/>
          <a:lstStyle>
            <a:lvl1pPr>
              <a:defRPr smtClean="0"/>
            </a:lvl1pPr>
          </a:lstStyle>
          <a:p>
            <a:pPr>
              <a:defRPr/>
            </a:pPr>
            <a:endParaRPr lang="en-GB"/>
          </a:p>
        </p:txBody>
      </p:sp>
      <p:sp>
        <p:nvSpPr>
          <p:cNvPr id="7" name="Slide Number Placeholder 6"/>
          <p:cNvSpPr>
            <a:spLocks noGrp="1"/>
          </p:cNvSpPr>
          <p:nvPr>
            <p:ph type="sldNum" sz="quarter" idx="12"/>
          </p:nvPr>
        </p:nvSpPr>
        <p:spPr/>
        <p:txBody>
          <a:bodyPr/>
          <a:lstStyle>
            <a:lvl1pPr>
              <a:defRPr smtClean="0"/>
            </a:lvl1pPr>
          </a:lstStyle>
          <a:p>
            <a:pPr>
              <a:defRPr/>
            </a:pPr>
            <a:fld id="{5A5696DA-8204-4408-BAC0-8A50086E6023}" type="slidenum">
              <a:rPr lang="en-GB"/>
              <a:pPr>
                <a:defRPr/>
              </a:pPr>
              <a:t>‹#›</a:t>
            </a:fld>
            <a:endParaRPr lang="en-GB">
              <a:solidFill>
                <a:schemeClr val="tx1"/>
              </a:solidFill>
            </a:endParaRPr>
          </a:p>
        </p:txBody>
      </p:sp>
    </p:spTree>
    <p:extLst>
      <p:ext uri="{BB962C8B-B14F-4D97-AF65-F5344CB8AC3E}">
        <p14:creationId xmlns:p14="http://schemas.microsoft.com/office/powerpoint/2010/main" val="1781807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5" name="Footer Placeholder 4"/>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CA176098-351E-4949-AB47-9C7E78BEEA1E}"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12322022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5" name="Footer Placeholder 4"/>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62356EA6-6864-42E3-92A4-BDF90CC15A6E}"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15123253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5" name="Footer Placeholder 4"/>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F24E9620-3763-4FC2-BF56-0851516FEC82}"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11654129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6" name="Footer Placeholder 5"/>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7" name="Slide Number Placeholder 6"/>
          <p:cNvSpPr>
            <a:spLocks noGrp="1"/>
          </p:cNvSpPr>
          <p:nvPr>
            <p:ph type="sldNum" sz="quarter" idx="12"/>
          </p:nvPr>
        </p:nvSpPr>
        <p:spPr/>
        <p:txBody>
          <a:bodyPr/>
          <a:lstStyle>
            <a:lvl1pPr>
              <a:defRPr smtClean="0"/>
            </a:lvl1pPr>
          </a:lstStyle>
          <a:p>
            <a:pPr>
              <a:defRPr/>
            </a:pPr>
            <a:fld id="{E4363614-B2C4-4EB5-9A30-DE372A896052}"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9374936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8" name="Footer Placeholder 7"/>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9" name="Slide Number Placeholder 8"/>
          <p:cNvSpPr>
            <a:spLocks noGrp="1"/>
          </p:cNvSpPr>
          <p:nvPr>
            <p:ph type="sldNum" sz="quarter" idx="12"/>
          </p:nvPr>
        </p:nvSpPr>
        <p:spPr/>
        <p:txBody>
          <a:bodyPr/>
          <a:lstStyle>
            <a:lvl1pPr>
              <a:defRPr smtClean="0"/>
            </a:lvl1pPr>
          </a:lstStyle>
          <a:p>
            <a:pPr>
              <a:defRPr/>
            </a:pPr>
            <a:fld id="{ABDAEACE-7F40-434F-A464-153933E5806B}"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19304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AAE852-917F-4765-A48C-8485256F6BBC}" type="datetimeFigureOut">
              <a:rPr lang="en-US" smtClean="0"/>
              <a:pPr/>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4" name="Footer Placeholder 3"/>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5" name="Slide Number Placeholder 4"/>
          <p:cNvSpPr>
            <a:spLocks noGrp="1"/>
          </p:cNvSpPr>
          <p:nvPr>
            <p:ph type="sldNum" sz="quarter" idx="12"/>
          </p:nvPr>
        </p:nvSpPr>
        <p:spPr/>
        <p:txBody>
          <a:bodyPr/>
          <a:lstStyle>
            <a:lvl1pPr>
              <a:defRPr smtClean="0"/>
            </a:lvl1pPr>
          </a:lstStyle>
          <a:p>
            <a:pPr>
              <a:defRPr/>
            </a:pPr>
            <a:fld id="{2353E55C-57A2-451B-86C2-F8306EC1A4CA}"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1717320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3" name="Footer Placeholder 2"/>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4" name="Slide Number Placeholder 3"/>
          <p:cNvSpPr>
            <a:spLocks noGrp="1"/>
          </p:cNvSpPr>
          <p:nvPr>
            <p:ph type="sldNum" sz="quarter" idx="12"/>
          </p:nvPr>
        </p:nvSpPr>
        <p:spPr/>
        <p:txBody>
          <a:bodyPr/>
          <a:lstStyle>
            <a:lvl1pPr>
              <a:defRPr smtClean="0"/>
            </a:lvl1pPr>
          </a:lstStyle>
          <a:p>
            <a:pPr>
              <a:defRPr/>
            </a:pPr>
            <a:fld id="{79322EAC-67B9-4E8C-A5C8-997F5EC09026}"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7685652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6" name="Footer Placeholder 5"/>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7" name="Slide Number Placeholder 6"/>
          <p:cNvSpPr>
            <a:spLocks noGrp="1"/>
          </p:cNvSpPr>
          <p:nvPr>
            <p:ph type="sldNum" sz="quarter" idx="12"/>
          </p:nvPr>
        </p:nvSpPr>
        <p:spPr/>
        <p:txBody>
          <a:bodyPr/>
          <a:lstStyle>
            <a:lvl1pPr>
              <a:defRPr smtClean="0"/>
            </a:lvl1pPr>
          </a:lstStyle>
          <a:p>
            <a:pPr>
              <a:defRPr/>
            </a:pPr>
            <a:fld id="{32B8F791-93A2-46B9-B697-86CB86BA2EDB}"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21183541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6" name="Footer Placeholder 5"/>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7" name="Slide Number Placeholder 6"/>
          <p:cNvSpPr>
            <a:spLocks noGrp="1"/>
          </p:cNvSpPr>
          <p:nvPr>
            <p:ph type="sldNum" sz="quarter" idx="12"/>
          </p:nvPr>
        </p:nvSpPr>
        <p:spPr/>
        <p:txBody>
          <a:bodyPr/>
          <a:lstStyle>
            <a:lvl1pPr>
              <a:defRPr smtClean="0"/>
            </a:lvl1pPr>
          </a:lstStyle>
          <a:p>
            <a:pPr>
              <a:defRPr/>
            </a:pPr>
            <a:fld id="{3FA75F7D-B88F-4058-9EE2-67A84CDC8C34}"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23133310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5" name="Footer Placeholder 4"/>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3334F86C-4AB7-4F99-B29A-375346A18BED}"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42328460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990600"/>
            <a:ext cx="19812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90600"/>
            <a:ext cx="57912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5" name="Footer Placeholder 4"/>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1BE7B4CC-7A1C-406E-ACC1-2D53E5F681E5}"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8232687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9248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981200"/>
            <a:ext cx="7924800" cy="41148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5" name="Footer Placeholder 4"/>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56FE5C13-DBD7-4F73-A325-4A27AE1ADE19}"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38280339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9248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3886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86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GB">
              <a:solidFill>
                <a:srgbClr val="000000"/>
              </a:solidFill>
            </a:endParaRPr>
          </a:p>
        </p:txBody>
      </p:sp>
      <p:sp>
        <p:nvSpPr>
          <p:cNvPr id="6" name="Footer Placeholder 5"/>
          <p:cNvSpPr>
            <a:spLocks noGrp="1"/>
          </p:cNvSpPr>
          <p:nvPr>
            <p:ph type="ftr" sz="quarter" idx="11"/>
          </p:nvPr>
        </p:nvSpPr>
        <p:spPr/>
        <p:txBody>
          <a:bodyPr/>
          <a:lstStyle>
            <a:lvl1pPr>
              <a:defRPr smtClean="0"/>
            </a:lvl1pPr>
          </a:lstStyle>
          <a:p>
            <a:pPr>
              <a:defRPr/>
            </a:pPr>
            <a:endParaRPr lang="en-GB">
              <a:solidFill>
                <a:srgbClr val="000000"/>
              </a:solidFill>
            </a:endParaRPr>
          </a:p>
        </p:txBody>
      </p:sp>
      <p:sp>
        <p:nvSpPr>
          <p:cNvPr id="7" name="Slide Number Placeholder 6"/>
          <p:cNvSpPr>
            <a:spLocks noGrp="1"/>
          </p:cNvSpPr>
          <p:nvPr>
            <p:ph type="sldNum" sz="quarter" idx="12"/>
          </p:nvPr>
        </p:nvSpPr>
        <p:spPr/>
        <p:txBody>
          <a:bodyPr/>
          <a:lstStyle>
            <a:lvl1pPr>
              <a:defRPr smtClean="0"/>
            </a:lvl1pPr>
          </a:lstStyle>
          <a:p>
            <a:pPr>
              <a:defRPr/>
            </a:pPr>
            <a:fld id="{5A5696DA-8204-4408-BAC0-8A50086E6023}" type="slidenum">
              <a:rPr lang="en-GB">
                <a:solidFill>
                  <a:srgbClr val="808080"/>
                </a:solidFill>
              </a:rPr>
              <a:pPr>
                <a:defRPr/>
              </a:pPr>
              <a:t>‹#›</a:t>
            </a:fld>
            <a:endParaRPr lang="en-GB">
              <a:solidFill>
                <a:srgbClr val="000000"/>
              </a:solidFill>
            </a:endParaRPr>
          </a:p>
        </p:txBody>
      </p:sp>
    </p:spTree>
    <p:extLst>
      <p:ext uri="{BB962C8B-B14F-4D97-AF65-F5344CB8AC3E}">
        <p14:creationId xmlns:p14="http://schemas.microsoft.com/office/powerpoint/2010/main" val="15384210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CA176098-351E-4949-AB47-9C7E78BEEA1E}" type="slidenum">
              <a:rPr lang="en-GB"/>
              <a:pPr>
                <a:defRPr/>
              </a:pPr>
              <a:t>‹#›</a:t>
            </a:fld>
            <a:endParaRPr lang="en-GB">
              <a:solidFill>
                <a:schemeClr val="tx1"/>
              </a:solidFill>
            </a:endParaRPr>
          </a:p>
        </p:txBody>
      </p:sp>
    </p:spTree>
    <p:extLst>
      <p:ext uri="{BB962C8B-B14F-4D97-AF65-F5344CB8AC3E}">
        <p14:creationId xmlns:p14="http://schemas.microsoft.com/office/powerpoint/2010/main" val="12322022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62356EA6-6864-42E3-92A4-BDF90CC15A6E}" type="slidenum">
              <a:rPr lang="en-GB"/>
              <a:pPr>
                <a:defRPr/>
              </a:pPr>
              <a:t>‹#›</a:t>
            </a:fld>
            <a:endParaRPr lang="en-GB">
              <a:solidFill>
                <a:schemeClr val="tx1"/>
              </a:solidFill>
            </a:endParaRPr>
          </a:p>
        </p:txBody>
      </p:sp>
    </p:spTree>
    <p:extLst>
      <p:ext uri="{BB962C8B-B14F-4D97-AF65-F5344CB8AC3E}">
        <p14:creationId xmlns:p14="http://schemas.microsoft.com/office/powerpoint/2010/main" val="151232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AAE852-917F-4765-A48C-8485256F6BBC}" type="datetimeFigureOut">
              <a:rPr lang="en-US" smtClean="0"/>
              <a:pPr/>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F24E9620-3763-4FC2-BF56-0851516FEC82}" type="slidenum">
              <a:rPr lang="en-GB"/>
              <a:pPr>
                <a:defRPr/>
              </a:pPr>
              <a:t>‹#›</a:t>
            </a:fld>
            <a:endParaRPr lang="en-GB">
              <a:solidFill>
                <a:schemeClr val="tx1"/>
              </a:solidFill>
            </a:endParaRPr>
          </a:p>
        </p:txBody>
      </p:sp>
    </p:spTree>
    <p:extLst>
      <p:ext uri="{BB962C8B-B14F-4D97-AF65-F5344CB8AC3E}">
        <p14:creationId xmlns:p14="http://schemas.microsoft.com/office/powerpoint/2010/main" val="11654129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GB"/>
          </a:p>
        </p:txBody>
      </p:sp>
      <p:sp>
        <p:nvSpPr>
          <p:cNvPr id="6" name="Footer Placeholder 5"/>
          <p:cNvSpPr>
            <a:spLocks noGrp="1"/>
          </p:cNvSpPr>
          <p:nvPr>
            <p:ph type="ftr" sz="quarter" idx="11"/>
          </p:nvPr>
        </p:nvSpPr>
        <p:spPr/>
        <p:txBody>
          <a:bodyPr/>
          <a:lstStyle>
            <a:lvl1pPr>
              <a:defRPr smtClean="0"/>
            </a:lvl1pPr>
          </a:lstStyle>
          <a:p>
            <a:pPr>
              <a:defRPr/>
            </a:pPr>
            <a:endParaRPr lang="en-GB"/>
          </a:p>
        </p:txBody>
      </p:sp>
      <p:sp>
        <p:nvSpPr>
          <p:cNvPr id="7" name="Slide Number Placeholder 6"/>
          <p:cNvSpPr>
            <a:spLocks noGrp="1"/>
          </p:cNvSpPr>
          <p:nvPr>
            <p:ph type="sldNum" sz="quarter" idx="12"/>
          </p:nvPr>
        </p:nvSpPr>
        <p:spPr/>
        <p:txBody>
          <a:bodyPr/>
          <a:lstStyle>
            <a:lvl1pPr>
              <a:defRPr smtClean="0"/>
            </a:lvl1pPr>
          </a:lstStyle>
          <a:p>
            <a:pPr>
              <a:defRPr/>
            </a:pPr>
            <a:fld id="{E4363614-B2C4-4EB5-9A30-DE372A896052}" type="slidenum">
              <a:rPr lang="en-GB"/>
              <a:pPr>
                <a:defRPr/>
              </a:pPr>
              <a:t>‹#›</a:t>
            </a:fld>
            <a:endParaRPr lang="en-GB">
              <a:solidFill>
                <a:schemeClr val="tx1"/>
              </a:solidFill>
            </a:endParaRPr>
          </a:p>
        </p:txBody>
      </p:sp>
    </p:spTree>
    <p:extLst>
      <p:ext uri="{BB962C8B-B14F-4D97-AF65-F5344CB8AC3E}">
        <p14:creationId xmlns:p14="http://schemas.microsoft.com/office/powerpoint/2010/main" val="9374936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endParaRPr lang="en-GB"/>
          </a:p>
        </p:txBody>
      </p:sp>
      <p:sp>
        <p:nvSpPr>
          <p:cNvPr id="8" name="Footer Placeholder 7"/>
          <p:cNvSpPr>
            <a:spLocks noGrp="1"/>
          </p:cNvSpPr>
          <p:nvPr>
            <p:ph type="ftr" sz="quarter" idx="11"/>
          </p:nvPr>
        </p:nvSpPr>
        <p:spPr/>
        <p:txBody>
          <a:bodyPr/>
          <a:lstStyle>
            <a:lvl1pPr>
              <a:defRPr smtClean="0"/>
            </a:lvl1pPr>
          </a:lstStyle>
          <a:p>
            <a:pPr>
              <a:defRPr/>
            </a:pPr>
            <a:endParaRPr lang="en-GB"/>
          </a:p>
        </p:txBody>
      </p:sp>
      <p:sp>
        <p:nvSpPr>
          <p:cNvPr id="9" name="Slide Number Placeholder 8"/>
          <p:cNvSpPr>
            <a:spLocks noGrp="1"/>
          </p:cNvSpPr>
          <p:nvPr>
            <p:ph type="sldNum" sz="quarter" idx="12"/>
          </p:nvPr>
        </p:nvSpPr>
        <p:spPr/>
        <p:txBody>
          <a:bodyPr/>
          <a:lstStyle>
            <a:lvl1pPr>
              <a:defRPr smtClean="0"/>
            </a:lvl1pPr>
          </a:lstStyle>
          <a:p>
            <a:pPr>
              <a:defRPr/>
            </a:pPr>
            <a:fld id="{ABDAEACE-7F40-434F-A464-153933E5806B}" type="slidenum">
              <a:rPr lang="en-GB"/>
              <a:pPr>
                <a:defRPr/>
              </a:pPr>
              <a:t>‹#›</a:t>
            </a:fld>
            <a:endParaRPr lang="en-GB">
              <a:solidFill>
                <a:schemeClr val="tx1"/>
              </a:solidFill>
            </a:endParaRPr>
          </a:p>
        </p:txBody>
      </p:sp>
    </p:spTree>
    <p:extLst>
      <p:ext uri="{BB962C8B-B14F-4D97-AF65-F5344CB8AC3E}">
        <p14:creationId xmlns:p14="http://schemas.microsoft.com/office/powerpoint/2010/main" val="1930458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endParaRPr lang="en-GB"/>
          </a:p>
        </p:txBody>
      </p:sp>
      <p:sp>
        <p:nvSpPr>
          <p:cNvPr id="4" name="Footer Placeholder 3"/>
          <p:cNvSpPr>
            <a:spLocks noGrp="1"/>
          </p:cNvSpPr>
          <p:nvPr>
            <p:ph type="ftr" sz="quarter" idx="11"/>
          </p:nvPr>
        </p:nvSpPr>
        <p:spPr/>
        <p:txBody>
          <a:bodyPr/>
          <a:lstStyle>
            <a:lvl1pPr>
              <a:defRPr smtClean="0"/>
            </a:lvl1pPr>
          </a:lstStyle>
          <a:p>
            <a:pPr>
              <a:defRPr/>
            </a:pPr>
            <a:endParaRPr lang="en-GB"/>
          </a:p>
        </p:txBody>
      </p:sp>
      <p:sp>
        <p:nvSpPr>
          <p:cNvPr id="5" name="Slide Number Placeholder 4"/>
          <p:cNvSpPr>
            <a:spLocks noGrp="1"/>
          </p:cNvSpPr>
          <p:nvPr>
            <p:ph type="sldNum" sz="quarter" idx="12"/>
          </p:nvPr>
        </p:nvSpPr>
        <p:spPr/>
        <p:txBody>
          <a:bodyPr/>
          <a:lstStyle>
            <a:lvl1pPr>
              <a:defRPr smtClean="0"/>
            </a:lvl1pPr>
          </a:lstStyle>
          <a:p>
            <a:pPr>
              <a:defRPr/>
            </a:pPr>
            <a:fld id="{2353E55C-57A2-451B-86C2-F8306EC1A4CA}" type="slidenum">
              <a:rPr lang="en-GB"/>
              <a:pPr>
                <a:defRPr/>
              </a:pPr>
              <a:t>‹#›</a:t>
            </a:fld>
            <a:endParaRPr lang="en-GB">
              <a:solidFill>
                <a:schemeClr val="tx1"/>
              </a:solidFill>
            </a:endParaRPr>
          </a:p>
        </p:txBody>
      </p:sp>
    </p:spTree>
    <p:extLst>
      <p:ext uri="{BB962C8B-B14F-4D97-AF65-F5344CB8AC3E}">
        <p14:creationId xmlns:p14="http://schemas.microsoft.com/office/powerpoint/2010/main" val="1717320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GB"/>
          </a:p>
        </p:txBody>
      </p:sp>
      <p:sp>
        <p:nvSpPr>
          <p:cNvPr id="3" name="Footer Placeholder 2"/>
          <p:cNvSpPr>
            <a:spLocks noGrp="1"/>
          </p:cNvSpPr>
          <p:nvPr>
            <p:ph type="ftr" sz="quarter" idx="11"/>
          </p:nvPr>
        </p:nvSpPr>
        <p:spPr/>
        <p:txBody>
          <a:bodyPr/>
          <a:lstStyle>
            <a:lvl1pPr>
              <a:defRPr smtClean="0"/>
            </a:lvl1pPr>
          </a:lstStyle>
          <a:p>
            <a:pPr>
              <a:defRPr/>
            </a:pPr>
            <a:endParaRPr lang="en-GB"/>
          </a:p>
        </p:txBody>
      </p:sp>
      <p:sp>
        <p:nvSpPr>
          <p:cNvPr id="4" name="Slide Number Placeholder 3"/>
          <p:cNvSpPr>
            <a:spLocks noGrp="1"/>
          </p:cNvSpPr>
          <p:nvPr>
            <p:ph type="sldNum" sz="quarter" idx="12"/>
          </p:nvPr>
        </p:nvSpPr>
        <p:spPr/>
        <p:txBody>
          <a:bodyPr/>
          <a:lstStyle>
            <a:lvl1pPr>
              <a:defRPr smtClean="0"/>
            </a:lvl1pPr>
          </a:lstStyle>
          <a:p>
            <a:pPr>
              <a:defRPr/>
            </a:pPr>
            <a:fld id="{79322EAC-67B9-4E8C-A5C8-997F5EC09026}" type="slidenum">
              <a:rPr lang="en-GB"/>
              <a:pPr>
                <a:defRPr/>
              </a:pPr>
              <a:t>‹#›</a:t>
            </a:fld>
            <a:endParaRPr lang="en-GB">
              <a:solidFill>
                <a:schemeClr val="tx1"/>
              </a:solidFill>
            </a:endParaRPr>
          </a:p>
        </p:txBody>
      </p:sp>
    </p:spTree>
    <p:extLst>
      <p:ext uri="{BB962C8B-B14F-4D97-AF65-F5344CB8AC3E}">
        <p14:creationId xmlns:p14="http://schemas.microsoft.com/office/powerpoint/2010/main" val="7685652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GB"/>
          </a:p>
        </p:txBody>
      </p:sp>
      <p:sp>
        <p:nvSpPr>
          <p:cNvPr id="6" name="Footer Placeholder 5"/>
          <p:cNvSpPr>
            <a:spLocks noGrp="1"/>
          </p:cNvSpPr>
          <p:nvPr>
            <p:ph type="ftr" sz="quarter" idx="11"/>
          </p:nvPr>
        </p:nvSpPr>
        <p:spPr/>
        <p:txBody>
          <a:bodyPr/>
          <a:lstStyle>
            <a:lvl1pPr>
              <a:defRPr smtClean="0"/>
            </a:lvl1pPr>
          </a:lstStyle>
          <a:p>
            <a:pPr>
              <a:defRPr/>
            </a:pPr>
            <a:endParaRPr lang="en-GB"/>
          </a:p>
        </p:txBody>
      </p:sp>
      <p:sp>
        <p:nvSpPr>
          <p:cNvPr id="7" name="Slide Number Placeholder 6"/>
          <p:cNvSpPr>
            <a:spLocks noGrp="1"/>
          </p:cNvSpPr>
          <p:nvPr>
            <p:ph type="sldNum" sz="quarter" idx="12"/>
          </p:nvPr>
        </p:nvSpPr>
        <p:spPr/>
        <p:txBody>
          <a:bodyPr/>
          <a:lstStyle>
            <a:lvl1pPr>
              <a:defRPr smtClean="0"/>
            </a:lvl1pPr>
          </a:lstStyle>
          <a:p>
            <a:pPr>
              <a:defRPr/>
            </a:pPr>
            <a:fld id="{32B8F791-93A2-46B9-B697-86CB86BA2EDB}" type="slidenum">
              <a:rPr lang="en-GB"/>
              <a:pPr>
                <a:defRPr/>
              </a:pPr>
              <a:t>‹#›</a:t>
            </a:fld>
            <a:endParaRPr lang="en-GB">
              <a:solidFill>
                <a:schemeClr val="tx1"/>
              </a:solidFill>
            </a:endParaRPr>
          </a:p>
        </p:txBody>
      </p:sp>
    </p:spTree>
    <p:extLst>
      <p:ext uri="{BB962C8B-B14F-4D97-AF65-F5344CB8AC3E}">
        <p14:creationId xmlns:p14="http://schemas.microsoft.com/office/powerpoint/2010/main" val="21183541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GB"/>
          </a:p>
        </p:txBody>
      </p:sp>
      <p:sp>
        <p:nvSpPr>
          <p:cNvPr id="6" name="Footer Placeholder 5"/>
          <p:cNvSpPr>
            <a:spLocks noGrp="1"/>
          </p:cNvSpPr>
          <p:nvPr>
            <p:ph type="ftr" sz="quarter" idx="11"/>
          </p:nvPr>
        </p:nvSpPr>
        <p:spPr/>
        <p:txBody>
          <a:bodyPr/>
          <a:lstStyle>
            <a:lvl1pPr>
              <a:defRPr smtClean="0"/>
            </a:lvl1pPr>
          </a:lstStyle>
          <a:p>
            <a:pPr>
              <a:defRPr/>
            </a:pPr>
            <a:endParaRPr lang="en-GB"/>
          </a:p>
        </p:txBody>
      </p:sp>
      <p:sp>
        <p:nvSpPr>
          <p:cNvPr id="7" name="Slide Number Placeholder 6"/>
          <p:cNvSpPr>
            <a:spLocks noGrp="1"/>
          </p:cNvSpPr>
          <p:nvPr>
            <p:ph type="sldNum" sz="quarter" idx="12"/>
          </p:nvPr>
        </p:nvSpPr>
        <p:spPr/>
        <p:txBody>
          <a:bodyPr/>
          <a:lstStyle>
            <a:lvl1pPr>
              <a:defRPr smtClean="0"/>
            </a:lvl1pPr>
          </a:lstStyle>
          <a:p>
            <a:pPr>
              <a:defRPr/>
            </a:pPr>
            <a:fld id="{3FA75F7D-B88F-4058-9EE2-67A84CDC8C34}" type="slidenum">
              <a:rPr lang="en-GB"/>
              <a:pPr>
                <a:defRPr/>
              </a:pPr>
              <a:t>‹#›</a:t>
            </a:fld>
            <a:endParaRPr lang="en-GB">
              <a:solidFill>
                <a:schemeClr val="tx1"/>
              </a:solidFill>
            </a:endParaRPr>
          </a:p>
        </p:txBody>
      </p:sp>
    </p:spTree>
    <p:extLst>
      <p:ext uri="{BB962C8B-B14F-4D97-AF65-F5344CB8AC3E}">
        <p14:creationId xmlns:p14="http://schemas.microsoft.com/office/powerpoint/2010/main" val="23133310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3334F86C-4AB7-4F99-B29A-375346A18BED}" type="slidenum">
              <a:rPr lang="en-GB"/>
              <a:pPr>
                <a:defRPr/>
              </a:pPr>
              <a:t>‹#›</a:t>
            </a:fld>
            <a:endParaRPr lang="en-GB">
              <a:solidFill>
                <a:schemeClr val="tx1"/>
              </a:solidFill>
            </a:endParaRPr>
          </a:p>
        </p:txBody>
      </p:sp>
    </p:spTree>
    <p:extLst>
      <p:ext uri="{BB962C8B-B14F-4D97-AF65-F5344CB8AC3E}">
        <p14:creationId xmlns:p14="http://schemas.microsoft.com/office/powerpoint/2010/main" val="42328460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990600"/>
            <a:ext cx="19812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90600"/>
            <a:ext cx="57912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1BE7B4CC-7A1C-406E-ACC1-2D53E5F681E5}" type="slidenum">
              <a:rPr lang="en-GB"/>
              <a:pPr>
                <a:defRPr/>
              </a:pPr>
              <a:t>‹#›</a:t>
            </a:fld>
            <a:endParaRPr lang="en-GB">
              <a:solidFill>
                <a:schemeClr val="tx1"/>
              </a:solidFill>
            </a:endParaRPr>
          </a:p>
        </p:txBody>
      </p:sp>
    </p:spTree>
    <p:extLst>
      <p:ext uri="{BB962C8B-B14F-4D97-AF65-F5344CB8AC3E}">
        <p14:creationId xmlns:p14="http://schemas.microsoft.com/office/powerpoint/2010/main" val="8232687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9248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981200"/>
            <a:ext cx="7924800" cy="41148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smtClean="0"/>
            </a:lvl1pPr>
          </a:lstStyle>
          <a:p>
            <a:pPr>
              <a:defRPr/>
            </a:pPr>
            <a:endParaRPr lang="en-GB"/>
          </a:p>
        </p:txBody>
      </p:sp>
      <p:sp>
        <p:nvSpPr>
          <p:cNvPr id="5" name="Footer Placeholder 4"/>
          <p:cNvSpPr>
            <a:spLocks noGrp="1"/>
          </p:cNvSpPr>
          <p:nvPr>
            <p:ph type="ftr" sz="quarter" idx="11"/>
          </p:nvPr>
        </p:nvSpPr>
        <p:spPr/>
        <p:txBody>
          <a:bodyPr/>
          <a:lstStyle>
            <a:lvl1pPr>
              <a:defRPr smtClean="0"/>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56FE5C13-DBD7-4F73-A325-4A27AE1ADE19}" type="slidenum">
              <a:rPr lang="en-GB"/>
              <a:pPr>
                <a:defRPr/>
              </a:pPr>
              <a:t>‹#›</a:t>
            </a:fld>
            <a:endParaRPr lang="en-GB">
              <a:solidFill>
                <a:schemeClr val="tx1"/>
              </a:solidFill>
            </a:endParaRPr>
          </a:p>
        </p:txBody>
      </p:sp>
    </p:spTree>
    <p:extLst>
      <p:ext uri="{BB962C8B-B14F-4D97-AF65-F5344CB8AC3E}">
        <p14:creationId xmlns:p14="http://schemas.microsoft.com/office/powerpoint/2010/main" val="382803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AAE852-917F-4765-A48C-8485256F6BBC}" type="datetimeFigureOut">
              <a:rPr lang="en-US" smtClean="0"/>
              <a:pPr/>
              <a:t>8/7/2014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9248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3886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86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GB"/>
          </a:p>
        </p:txBody>
      </p:sp>
      <p:sp>
        <p:nvSpPr>
          <p:cNvPr id="6" name="Footer Placeholder 5"/>
          <p:cNvSpPr>
            <a:spLocks noGrp="1"/>
          </p:cNvSpPr>
          <p:nvPr>
            <p:ph type="ftr" sz="quarter" idx="11"/>
          </p:nvPr>
        </p:nvSpPr>
        <p:spPr/>
        <p:txBody>
          <a:bodyPr/>
          <a:lstStyle>
            <a:lvl1pPr>
              <a:defRPr smtClean="0"/>
            </a:lvl1pPr>
          </a:lstStyle>
          <a:p>
            <a:pPr>
              <a:defRPr/>
            </a:pPr>
            <a:endParaRPr lang="en-GB"/>
          </a:p>
        </p:txBody>
      </p:sp>
      <p:sp>
        <p:nvSpPr>
          <p:cNvPr id="7" name="Slide Number Placeholder 6"/>
          <p:cNvSpPr>
            <a:spLocks noGrp="1"/>
          </p:cNvSpPr>
          <p:nvPr>
            <p:ph type="sldNum" sz="quarter" idx="12"/>
          </p:nvPr>
        </p:nvSpPr>
        <p:spPr/>
        <p:txBody>
          <a:bodyPr/>
          <a:lstStyle>
            <a:lvl1pPr>
              <a:defRPr smtClean="0"/>
            </a:lvl1pPr>
          </a:lstStyle>
          <a:p>
            <a:pPr>
              <a:defRPr/>
            </a:pPr>
            <a:fld id="{5A5696DA-8204-4408-BAC0-8A50086E6023}" type="slidenum">
              <a:rPr lang="en-GB"/>
              <a:pPr>
                <a:defRPr/>
              </a:pPr>
              <a:t>‹#›</a:t>
            </a:fld>
            <a:endParaRPr lang="en-GB">
              <a:solidFill>
                <a:schemeClr val="tx1"/>
              </a:solidFill>
            </a:endParaRPr>
          </a:p>
        </p:txBody>
      </p:sp>
    </p:spTree>
    <p:extLst>
      <p:ext uri="{BB962C8B-B14F-4D97-AF65-F5344CB8AC3E}">
        <p14:creationId xmlns:p14="http://schemas.microsoft.com/office/powerpoint/2010/main" val="1538421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AAE852-917F-4765-A48C-8485256F6BBC}" type="datetimeFigureOut">
              <a:rPr lang="en-US" smtClean="0"/>
              <a:pPr/>
              <a:t>8/7/2014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AE852-917F-4765-A48C-8485256F6BBC}" type="datetimeFigureOut">
              <a:rPr lang="en-US" smtClean="0"/>
              <a:pPr/>
              <a:t>8/7/2014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AE852-917F-4765-A48C-8485256F6BBC}" type="datetimeFigureOut">
              <a:rPr lang="en-US" smtClean="0"/>
              <a:pPr/>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AE852-917F-4765-A48C-8485256F6BBC}" type="datetimeFigureOut">
              <a:rPr lang="en-US" smtClean="0"/>
              <a:pPr/>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259A4-61C5-4787-A966-7DEC2805DF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4.jpe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4.jpeg"/><Relationship Id="rId2" Type="http://schemas.openxmlformats.org/officeDocument/2006/relationships/slideLayout" Target="../slideLayouts/slideLayout26.xml"/><Relationship Id="rId16" Type="http://schemas.openxmlformats.org/officeDocument/2006/relationships/image" Target="../media/image3.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image" Target="../media/image4.jpeg"/><Relationship Id="rId2" Type="http://schemas.openxmlformats.org/officeDocument/2006/relationships/slideLayout" Target="../slideLayouts/slideLayout39.xml"/><Relationship Id="rId16" Type="http://schemas.openxmlformats.org/officeDocument/2006/relationships/image" Target="../media/image3.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2.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AE852-917F-4765-A48C-8485256F6BBC}" type="datetimeFigureOut">
              <a:rPr lang="en-US" smtClean="0"/>
              <a:pPr/>
              <a:t>8/7/2014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259A4-61C5-4787-A966-7DEC2805DFA3}" type="slidenum">
              <a:rPr lang="en-US" smtClean="0"/>
              <a:pPr/>
              <a:t>‹#›</a:t>
            </a:fld>
            <a:endParaRPr lang="en-US"/>
          </a:p>
        </p:txBody>
      </p:sp>
      <p:pic>
        <p:nvPicPr>
          <p:cNvPr id="8" name="Picture 7" descr="fima logo.png"/>
          <p:cNvPicPr>
            <a:picLocks noChangeAspect="1"/>
          </p:cNvPicPr>
          <p:nvPr/>
        </p:nvPicPr>
        <p:blipFill>
          <a:blip r:embed="rId13" cstate="print"/>
          <a:stretch>
            <a:fillRect/>
          </a:stretch>
        </p:blipFill>
        <p:spPr>
          <a:xfrm>
            <a:off x="7935504" y="5445224"/>
            <a:ext cx="1100992" cy="129614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990600"/>
            <a:ext cx="7924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7171" name="Rectangle 3"/>
          <p:cNvSpPr>
            <a:spLocks noGrp="1" noChangeArrowheads="1"/>
          </p:cNvSpPr>
          <p:nvPr>
            <p:ph type="body" idx="1"/>
          </p:nvPr>
        </p:nvSpPr>
        <p:spPr bwMode="auto">
          <a:xfrm>
            <a:off x="609600" y="1981200"/>
            <a:ext cx="792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smtClean="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solidFill>
                  <a:schemeClr val="bg2"/>
                </a:solidFill>
                <a:latin typeface="+mn-lt"/>
              </a:defRPr>
            </a:lvl1pPr>
          </a:lstStyle>
          <a:p>
            <a:pPr>
              <a:defRPr/>
            </a:pPr>
            <a:fld id="{2BAD02F5-5C7E-4D31-87A7-EFB87C969492}" type="slidenum">
              <a:rPr lang="en-GB"/>
              <a:pPr>
                <a:defRPr/>
              </a:pPr>
              <a:t>‹#›</a:t>
            </a:fld>
            <a:endParaRPr lang="en-GB"/>
          </a:p>
        </p:txBody>
      </p:sp>
    </p:spTree>
    <p:extLst>
      <p:ext uri="{BB962C8B-B14F-4D97-AF65-F5344CB8AC3E}">
        <p14:creationId xmlns:p14="http://schemas.microsoft.com/office/powerpoint/2010/main" val="155460229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txStyles>
    <p:titleStyle>
      <a:lvl1pPr algn="l" rtl="0" eaLnBrk="0" fontAlgn="base" hangingPunct="0">
        <a:spcBef>
          <a:spcPct val="0"/>
        </a:spcBef>
        <a:spcAft>
          <a:spcPct val="0"/>
        </a:spcAft>
        <a:defRPr sz="4000">
          <a:solidFill>
            <a:srgbClr val="B6C73C"/>
          </a:solidFill>
          <a:latin typeface="+mj-lt"/>
          <a:ea typeface="+mj-ea"/>
          <a:cs typeface="+mj-cs"/>
        </a:defRPr>
      </a:lvl1pPr>
      <a:lvl2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2pPr>
      <a:lvl3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3pPr>
      <a:lvl4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4pPr>
      <a:lvl5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5pPr>
      <a:lvl6pPr marL="457200" algn="l" rtl="0" fontAlgn="base">
        <a:spcBef>
          <a:spcPct val="0"/>
        </a:spcBef>
        <a:spcAft>
          <a:spcPct val="0"/>
        </a:spcAft>
        <a:defRPr sz="4000">
          <a:solidFill>
            <a:srgbClr val="B6C73C"/>
          </a:solidFill>
          <a:latin typeface="Verdana" pitchFamily="34" charset="0"/>
          <a:ea typeface="ＭＳ Ｐゴシック" pitchFamily="4" charset="-128"/>
        </a:defRPr>
      </a:lvl6pPr>
      <a:lvl7pPr marL="914400" algn="l" rtl="0" fontAlgn="base">
        <a:spcBef>
          <a:spcPct val="0"/>
        </a:spcBef>
        <a:spcAft>
          <a:spcPct val="0"/>
        </a:spcAft>
        <a:defRPr sz="4000">
          <a:solidFill>
            <a:srgbClr val="B6C73C"/>
          </a:solidFill>
          <a:latin typeface="Verdana" pitchFamily="34" charset="0"/>
          <a:ea typeface="ＭＳ Ｐゴシック" pitchFamily="4" charset="-128"/>
        </a:defRPr>
      </a:lvl7pPr>
      <a:lvl8pPr marL="1371600" algn="l" rtl="0" fontAlgn="base">
        <a:spcBef>
          <a:spcPct val="0"/>
        </a:spcBef>
        <a:spcAft>
          <a:spcPct val="0"/>
        </a:spcAft>
        <a:defRPr sz="4000">
          <a:solidFill>
            <a:srgbClr val="B6C73C"/>
          </a:solidFill>
          <a:latin typeface="Verdana" pitchFamily="34" charset="0"/>
          <a:ea typeface="ＭＳ Ｐゴシック" pitchFamily="4" charset="-128"/>
        </a:defRPr>
      </a:lvl8pPr>
      <a:lvl9pPr marL="1828800" algn="l" rtl="0" fontAlgn="base">
        <a:spcBef>
          <a:spcPct val="0"/>
        </a:spcBef>
        <a:spcAft>
          <a:spcPct val="0"/>
        </a:spcAft>
        <a:defRPr sz="4000">
          <a:solidFill>
            <a:srgbClr val="B6C73C"/>
          </a:solidFill>
          <a:latin typeface="Verdana" pitchFamily="34" charset="0"/>
          <a:ea typeface="ＭＳ Ｐゴシック" pitchFamily="4" charset="-128"/>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Blip>
          <a:blip r:embed="rId17"/>
        </a:buBlip>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Blip>
          <a:blip r:embed="rId16"/>
        </a:buBlip>
        <a:defRPr sz="2400">
          <a:solidFill>
            <a:schemeClr val="tx1"/>
          </a:solidFill>
          <a:latin typeface="+mn-lt"/>
          <a:ea typeface="+mn-ea"/>
        </a:defRPr>
      </a:lvl3pPr>
      <a:lvl4pPr marL="1600200" indent="-228600" algn="l" rtl="0" eaLnBrk="0" fontAlgn="base" hangingPunct="0">
        <a:spcBef>
          <a:spcPct val="20000"/>
        </a:spcBef>
        <a:spcAft>
          <a:spcPct val="0"/>
        </a:spcAft>
        <a:buClr>
          <a:schemeClr val="folHlink"/>
        </a:buClr>
        <a:buFont typeface="Wingdings" pitchFamily="2" charset="2"/>
        <a:buBlip>
          <a:blip r:embed="rId17"/>
        </a:buBlip>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Blip>
          <a:blip r:embed="rId16"/>
        </a:buBlip>
        <a:defRPr sz="2000">
          <a:solidFill>
            <a:schemeClr val="tx1"/>
          </a:solidFill>
          <a:latin typeface="+mn-lt"/>
          <a:ea typeface="+mn-ea"/>
        </a:defRPr>
      </a:lvl5pPr>
      <a:lvl6pPr marL="2514600" indent="-228600" algn="l" rtl="0" fontAlgn="base">
        <a:spcBef>
          <a:spcPct val="20000"/>
        </a:spcBef>
        <a:spcAft>
          <a:spcPct val="0"/>
        </a:spcAft>
        <a:buClr>
          <a:schemeClr val="folHlink"/>
        </a:buClr>
        <a:buBlip>
          <a:blip r:embed="rId16"/>
        </a:buBlip>
        <a:defRPr sz="2000">
          <a:solidFill>
            <a:schemeClr val="tx1"/>
          </a:solidFill>
          <a:latin typeface="+mn-lt"/>
          <a:ea typeface="+mn-ea"/>
        </a:defRPr>
      </a:lvl6pPr>
      <a:lvl7pPr marL="2971800" indent="-228600" algn="l" rtl="0" fontAlgn="base">
        <a:spcBef>
          <a:spcPct val="20000"/>
        </a:spcBef>
        <a:spcAft>
          <a:spcPct val="0"/>
        </a:spcAft>
        <a:buClr>
          <a:schemeClr val="folHlink"/>
        </a:buClr>
        <a:buBlip>
          <a:blip r:embed="rId16"/>
        </a:buBlip>
        <a:defRPr sz="2000">
          <a:solidFill>
            <a:schemeClr val="tx1"/>
          </a:solidFill>
          <a:latin typeface="+mn-lt"/>
          <a:ea typeface="+mn-ea"/>
        </a:defRPr>
      </a:lvl7pPr>
      <a:lvl8pPr marL="3429000" indent="-228600" algn="l" rtl="0" fontAlgn="base">
        <a:spcBef>
          <a:spcPct val="20000"/>
        </a:spcBef>
        <a:spcAft>
          <a:spcPct val="0"/>
        </a:spcAft>
        <a:buClr>
          <a:schemeClr val="folHlink"/>
        </a:buClr>
        <a:buBlip>
          <a:blip r:embed="rId16"/>
        </a:buBlip>
        <a:defRPr sz="2000">
          <a:solidFill>
            <a:schemeClr val="tx1"/>
          </a:solidFill>
          <a:latin typeface="+mn-lt"/>
          <a:ea typeface="+mn-ea"/>
        </a:defRPr>
      </a:lvl8pPr>
      <a:lvl9pPr marL="3886200" indent="-228600" algn="l" rtl="0" fontAlgn="base">
        <a:spcBef>
          <a:spcPct val="20000"/>
        </a:spcBef>
        <a:spcAft>
          <a:spcPct val="0"/>
        </a:spcAft>
        <a:buClr>
          <a:schemeClr val="folHlink"/>
        </a:buClr>
        <a:buBlip>
          <a:blip r:embed="rId16"/>
        </a:buBlip>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990600"/>
            <a:ext cx="7924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7171" name="Rectangle 3"/>
          <p:cNvSpPr>
            <a:spLocks noGrp="1" noChangeArrowheads="1"/>
          </p:cNvSpPr>
          <p:nvPr>
            <p:ph type="body" idx="1"/>
          </p:nvPr>
        </p:nvSpPr>
        <p:spPr bwMode="auto">
          <a:xfrm>
            <a:off x="609600" y="1981200"/>
            <a:ext cx="792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mn-lt"/>
              </a:defRPr>
            </a:lvl1pPr>
          </a:lstStyle>
          <a:p>
            <a:pPr eaLnBrk="0" fontAlgn="base" hangingPunct="0">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smtClean="0">
                <a:latin typeface="+mn-lt"/>
              </a:defRPr>
            </a:lvl1pPr>
          </a:lstStyle>
          <a:p>
            <a:pPr eaLnBrk="0" fontAlgn="base" hangingPunct="0">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solidFill>
                  <a:schemeClr val="bg2"/>
                </a:solidFill>
                <a:latin typeface="+mn-lt"/>
              </a:defRPr>
            </a:lvl1pPr>
          </a:lstStyle>
          <a:p>
            <a:pPr eaLnBrk="0" fontAlgn="base" hangingPunct="0">
              <a:spcBef>
                <a:spcPct val="0"/>
              </a:spcBef>
              <a:spcAft>
                <a:spcPct val="0"/>
              </a:spcAft>
              <a:defRPr/>
            </a:pPr>
            <a:fld id="{2BAD02F5-5C7E-4D31-87A7-EFB87C969492}" type="slidenum">
              <a:rPr lang="en-GB">
                <a:solidFill>
                  <a:srgbClr val="808080"/>
                </a:solidFill>
              </a:rPr>
              <a:pPr eaLnBrk="0" fontAlgn="base" hangingPunct="0">
                <a:spcBef>
                  <a:spcPct val="0"/>
                </a:spcBef>
                <a:spcAft>
                  <a:spcPct val="0"/>
                </a:spcAft>
                <a:defRPr/>
              </a:pPr>
              <a:t>‹#›</a:t>
            </a:fld>
            <a:endParaRPr lang="en-GB">
              <a:solidFill>
                <a:srgbClr val="808080"/>
              </a:solidFill>
            </a:endParaRPr>
          </a:p>
        </p:txBody>
      </p:sp>
    </p:spTree>
    <p:extLst>
      <p:ext uri="{BB962C8B-B14F-4D97-AF65-F5344CB8AC3E}">
        <p14:creationId xmlns:p14="http://schemas.microsoft.com/office/powerpoint/2010/main" val="71644295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l" rtl="0" eaLnBrk="0" fontAlgn="base" hangingPunct="0">
        <a:spcBef>
          <a:spcPct val="0"/>
        </a:spcBef>
        <a:spcAft>
          <a:spcPct val="0"/>
        </a:spcAft>
        <a:defRPr sz="4000">
          <a:solidFill>
            <a:srgbClr val="B6C73C"/>
          </a:solidFill>
          <a:latin typeface="+mj-lt"/>
          <a:ea typeface="+mj-ea"/>
          <a:cs typeface="+mj-cs"/>
        </a:defRPr>
      </a:lvl1pPr>
      <a:lvl2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2pPr>
      <a:lvl3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3pPr>
      <a:lvl4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4pPr>
      <a:lvl5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5pPr>
      <a:lvl6pPr marL="457200" algn="l" rtl="0" fontAlgn="base">
        <a:spcBef>
          <a:spcPct val="0"/>
        </a:spcBef>
        <a:spcAft>
          <a:spcPct val="0"/>
        </a:spcAft>
        <a:defRPr sz="4000">
          <a:solidFill>
            <a:srgbClr val="B6C73C"/>
          </a:solidFill>
          <a:latin typeface="Verdana" pitchFamily="34" charset="0"/>
          <a:ea typeface="ＭＳ Ｐゴシック" pitchFamily="4" charset="-128"/>
        </a:defRPr>
      </a:lvl6pPr>
      <a:lvl7pPr marL="914400" algn="l" rtl="0" fontAlgn="base">
        <a:spcBef>
          <a:spcPct val="0"/>
        </a:spcBef>
        <a:spcAft>
          <a:spcPct val="0"/>
        </a:spcAft>
        <a:defRPr sz="4000">
          <a:solidFill>
            <a:srgbClr val="B6C73C"/>
          </a:solidFill>
          <a:latin typeface="Verdana" pitchFamily="34" charset="0"/>
          <a:ea typeface="ＭＳ Ｐゴシック" pitchFamily="4" charset="-128"/>
        </a:defRPr>
      </a:lvl7pPr>
      <a:lvl8pPr marL="1371600" algn="l" rtl="0" fontAlgn="base">
        <a:spcBef>
          <a:spcPct val="0"/>
        </a:spcBef>
        <a:spcAft>
          <a:spcPct val="0"/>
        </a:spcAft>
        <a:defRPr sz="4000">
          <a:solidFill>
            <a:srgbClr val="B6C73C"/>
          </a:solidFill>
          <a:latin typeface="Verdana" pitchFamily="34" charset="0"/>
          <a:ea typeface="ＭＳ Ｐゴシック" pitchFamily="4" charset="-128"/>
        </a:defRPr>
      </a:lvl8pPr>
      <a:lvl9pPr marL="1828800" algn="l" rtl="0" fontAlgn="base">
        <a:spcBef>
          <a:spcPct val="0"/>
        </a:spcBef>
        <a:spcAft>
          <a:spcPct val="0"/>
        </a:spcAft>
        <a:defRPr sz="4000">
          <a:solidFill>
            <a:srgbClr val="B6C73C"/>
          </a:solidFill>
          <a:latin typeface="Verdana" pitchFamily="34" charset="0"/>
          <a:ea typeface="ＭＳ Ｐゴシック" pitchFamily="4" charset="-128"/>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Blip>
          <a:blip r:embed="rId17"/>
        </a:buBlip>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Blip>
          <a:blip r:embed="rId16"/>
        </a:buBlip>
        <a:defRPr sz="2400">
          <a:solidFill>
            <a:schemeClr val="tx1"/>
          </a:solidFill>
          <a:latin typeface="+mn-lt"/>
          <a:ea typeface="+mn-ea"/>
        </a:defRPr>
      </a:lvl3pPr>
      <a:lvl4pPr marL="1600200" indent="-228600" algn="l" rtl="0" eaLnBrk="0" fontAlgn="base" hangingPunct="0">
        <a:spcBef>
          <a:spcPct val="20000"/>
        </a:spcBef>
        <a:spcAft>
          <a:spcPct val="0"/>
        </a:spcAft>
        <a:buClr>
          <a:schemeClr val="folHlink"/>
        </a:buClr>
        <a:buFont typeface="Wingdings" pitchFamily="2" charset="2"/>
        <a:buBlip>
          <a:blip r:embed="rId17"/>
        </a:buBlip>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Blip>
          <a:blip r:embed="rId16"/>
        </a:buBlip>
        <a:defRPr sz="2000">
          <a:solidFill>
            <a:schemeClr val="tx1"/>
          </a:solidFill>
          <a:latin typeface="+mn-lt"/>
          <a:ea typeface="+mn-ea"/>
        </a:defRPr>
      </a:lvl5pPr>
      <a:lvl6pPr marL="2514600" indent="-228600" algn="l" rtl="0" fontAlgn="base">
        <a:spcBef>
          <a:spcPct val="20000"/>
        </a:spcBef>
        <a:spcAft>
          <a:spcPct val="0"/>
        </a:spcAft>
        <a:buClr>
          <a:schemeClr val="folHlink"/>
        </a:buClr>
        <a:buBlip>
          <a:blip r:embed="rId16"/>
        </a:buBlip>
        <a:defRPr sz="2000">
          <a:solidFill>
            <a:schemeClr val="tx1"/>
          </a:solidFill>
          <a:latin typeface="+mn-lt"/>
          <a:ea typeface="+mn-ea"/>
        </a:defRPr>
      </a:lvl6pPr>
      <a:lvl7pPr marL="2971800" indent="-228600" algn="l" rtl="0" fontAlgn="base">
        <a:spcBef>
          <a:spcPct val="20000"/>
        </a:spcBef>
        <a:spcAft>
          <a:spcPct val="0"/>
        </a:spcAft>
        <a:buClr>
          <a:schemeClr val="folHlink"/>
        </a:buClr>
        <a:buBlip>
          <a:blip r:embed="rId16"/>
        </a:buBlip>
        <a:defRPr sz="2000">
          <a:solidFill>
            <a:schemeClr val="tx1"/>
          </a:solidFill>
          <a:latin typeface="+mn-lt"/>
          <a:ea typeface="+mn-ea"/>
        </a:defRPr>
      </a:lvl7pPr>
      <a:lvl8pPr marL="3429000" indent="-228600" algn="l" rtl="0" fontAlgn="base">
        <a:spcBef>
          <a:spcPct val="20000"/>
        </a:spcBef>
        <a:spcAft>
          <a:spcPct val="0"/>
        </a:spcAft>
        <a:buClr>
          <a:schemeClr val="folHlink"/>
        </a:buClr>
        <a:buBlip>
          <a:blip r:embed="rId16"/>
        </a:buBlip>
        <a:defRPr sz="2000">
          <a:solidFill>
            <a:schemeClr val="tx1"/>
          </a:solidFill>
          <a:latin typeface="+mn-lt"/>
          <a:ea typeface="+mn-ea"/>
        </a:defRPr>
      </a:lvl8pPr>
      <a:lvl9pPr marL="3886200" indent="-228600" algn="l" rtl="0" fontAlgn="base">
        <a:spcBef>
          <a:spcPct val="20000"/>
        </a:spcBef>
        <a:spcAft>
          <a:spcPct val="0"/>
        </a:spcAft>
        <a:buClr>
          <a:schemeClr val="folHlink"/>
        </a:buClr>
        <a:buBlip>
          <a:blip r:embed="rId16"/>
        </a:buBlip>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990600"/>
            <a:ext cx="7924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7171" name="Rectangle 3"/>
          <p:cNvSpPr>
            <a:spLocks noGrp="1" noChangeArrowheads="1"/>
          </p:cNvSpPr>
          <p:nvPr>
            <p:ph type="body" idx="1"/>
          </p:nvPr>
        </p:nvSpPr>
        <p:spPr bwMode="auto">
          <a:xfrm>
            <a:off x="609600" y="1981200"/>
            <a:ext cx="792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smtClean="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solidFill>
                  <a:schemeClr val="bg2"/>
                </a:solidFill>
                <a:latin typeface="+mn-lt"/>
              </a:defRPr>
            </a:lvl1pPr>
          </a:lstStyle>
          <a:p>
            <a:pPr>
              <a:defRPr/>
            </a:pPr>
            <a:fld id="{2BAD02F5-5C7E-4D31-87A7-EFB87C969492}" type="slidenum">
              <a:rPr lang="en-GB"/>
              <a:pPr>
                <a:defRPr/>
              </a:pPr>
              <a:t>‹#›</a:t>
            </a:fld>
            <a:endParaRPr lang="en-GB"/>
          </a:p>
        </p:txBody>
      </p:sp>
    </p:spTree>
    <p:extLst>
      <p:ext uri="{BB962C8B-B14F-4D97-AF65-F5344CB8AC3E}">
        <p14:creationId xmlns:p14="http://schemas.microsoft.com/office/powerpoint/2010/main" val="7164429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0" fontAlgn="base" hangingPunct="0">
        <a:spcBef>
          <a:spcPct val="0"/>
        </a:spcBef>
        <a:spcAft>
          <a:spcPct val="0"/>
        </a:spcAft>
        <a:defRPr sz="4000">
          <a:solidFill>
            <a:srgbClr val="B6C73C"/>
          </a:solidFill>
          <a:latin typeface="+mj-lt"/>
          <a:ea typeface="+mj-ea"/>
          <a:cs typeface="+mj-cs"/>
        </a:defRPr>
      </a:lvl1pPr>
      <a:lvl2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2pPr>
      <a:lvl3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3pPr>
      <a:lvl4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4pPr>
      <a:lvl5pPr algn="l" rtl="0" eaLnBrk="0" fontAlgn="base" hangingPunct="0">
        <a:spcBef>
          <a:spcPct val="0"/>
        </a:spcBef>
        <a:spcAft>
          <a:spcPct val="0"/>
        </a:spcAft>
        <a:defRPr sz="4000">
          <a:solidFill>
            <a:srgbClr val="B6C73C"/>
          </a:solidFill>
          <a:latin typeface="Verdana" pitchFamily="34" charset="0"/>
          <a:ea typeface="ＭＳ Ｐゴシック" pitchFamily="4" charset="-128"/>
        </a:defRPr>
      </a:lvl5pPr>
      <a:lvl6pPr marL="457200" algn="l" rtl="0" fontAlgn="base">
        <a:spcBef>
          <a:spcPct val="0"/>
        </a:spcBef>
        <a:spcAft>
          <a:spcPct val="0"/>
        </a:spcAft>
        <a:defRPr sz="4000">
          <a:solidFill>
            <a:srgbClr val="B6C73C"/>
          </a:solidFill>
          <a:latin typeface="Verdana" pitchFamily="34" charset="0"/>
          <a:ea typeface="ＭＳ Ｐゴシック" pitchFamily="4" charset="-128"/>
        </a:defRPr>
      </a:lvl6pPr>
      <a:lvl7pPr marL="914400" algn="l" rtl="0" fontAlgn="base">
        <a:spcBef>
          <a:spcPct val="0"/>
        </a:spcBef>
        <a:spcAft>
          <a:spcPct val="0"/>
        </a:spcAft>
        <a:defRPr sz="4000">
          <a:solidFill>
            <a:srgbClr val="B6C73C"/>
          </a:solidFill>
          <a:latin typeface="Verdana" pitchFamily="34" charset="0"/>
          <a:ea typeface="ＭＳ Ｐゴシック" pitchFamily="4" charset="-128"/>
        </a:defRPr>
      </a:lvl7pPr>
      <a:lvl8pPr marL="1371600" algn="l" rtl="0" fontAlgn="base">
        <a:spcBef>
          <a:spcPct val="0"/>
        </a:spcBef>
        <a:spcAft>
          <a:spcPct val="0"/>
        </a:spcAft>
        <a:defRPr sz="4000">
          <a:solidFill>
            <a:srgbClr val="B6C73C"/>
          </a:solidFill>
          <a:latin typeface="Verdana" pitchFamily="34" charset="0"/>
          <a:ea typeface="ＭＳ Ｐゴシック" pitchFamily="4" charset="-128"/>
        </a:defRPr>
      </a:lvl8pPr>
      <a:lvl9pPr marL="1828800" algn="l" rtl="0" fontAlgn="base">
        <a:spcBef>
          <a:spcPct val="0"/>
        </a:spcBef>
        <a:spcAft>
          <a:spcPct val="0"/>
        </a:spcAft>
        <a:defRPr sz="4000">
          <a:solidFill>
            <a:srgbClr val="B6C73C"/>
          </a:solidFill>
          <a:latin typeface="Verdana" pitchFamily="34" charset="0"/>
          <a:ea typeface="ＭＳ Ｐゴシック" pitchFamily="4" charset="-128"/>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Blip>
          <a:blip r:embed="rId17"/>
        </a:buBlip>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Blip>
          <a:blip r:embed="rId16"/>
        </a:buBlip>
        <a:defRPr sz="2400">
          <a:solidFill>
            <a:schemeClr val="tx1"/>
          </a:solidFill>
          <a:latin typeface="+mn-lt"/>
          <a:ea typeface="+mn-ea"/>
        </a:defRPr>
      </a:lvl3pPr>
      <a:lvl4pPr marL="1600200" indent="-228600" algn="l" rtl="0" eaLnBrk="0" fontAlgn="base" hangingPunct="0">
        <a:spcBef>
          <a:spcPct val="20000"/>
        </a:spcBef>
        <a:spcAft>
          <a:spcPct val="0"/>
        </a:spcAft>
        <a:buClr>
          <a:schemeClr val="folHlink"/>
        </a:buClr>
        <a:buFont typeface="Wingdings" pitchFamily="2" charset="2"/>
        <a:buBlip>
          <a:blip r:embed="rId17"/>
        </a:buBlip>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Blip>
          <a:blip r:embed="rId16"/>
        </a:buBlip>
        <a:defRPr sz="2000">
          <a:solidFill>
            <a:schemeClr val="tx1"/>
          </a:solidFill>
          <a:latin typeface="+mn-lt"/>
          <a:ea typeface="+mn-ea"/>
        </a:defRPr>
      </a:lvl5pPr>
      <a:lvl6pPr marL="2514600" indent="-228600" algn="l" rtl="0" fontAlgn="base">
        <a:spcBef>
          <a:spcPct val="20000"/>
        </a:spcBef>
        <a:spcAft>
          <a:spcPct val="0"/>
        </a:spcAft>
        <a:buClr>
          <a:schemeClr val="folHlink"/>
        </a:buClr>
        <a:buBlip>
          <a:blip r:embed="rId16"/>
        </a:buBlip>
        <a:defRPr sz="2000">
          <a:solidFill>
            <a:schemeClr val="tx1"/>
          </a:solidFill>
          <a:latin typeface="+mn-lt"/>
          <a:ea typeface="+mn-ea"/>
        </a:defRPr>
      </a:lvl6pPr>
      <a:lvl7pPr marL="2971800" indent="-228600" algn="l" rtl="0" fontAlgn="base">
        <a:spcBef>
          <a:spcPct val="20000"/>
        </a:spcBef>
        <a:spcAft>
          <a:spcPct val="0"/>
        </a:spcAft>
        <a:buClr>
          <a:schemeClr val="folHlink"/>
        </a:buClr>
        <a:buBlip>
          <a:blip r:embed="rId16"/>
        </a:buBlip>
        <a:defRPr sz="2000">
          <a:solidFill>
            <a:schemeClr val="tx1"/>
          </a:solidFill>
          <a:latin typeface="+mn-lt"/>
          <a:ea typeface="+mn-ea"/>
        </a:defRPr>
      </a:lvl7pPr>
      <a:lvl8pPr marL="3429000" indent="-228600" algn="l" rtl="0" fontAlgn="base">
        <a:spcBef>
          <a:spcPct val="20000"/>
        </a:spcBef>
        <a:spcAft>
          <a:spcPct val="0"/>
        </a:spcAft>
        <a:buClr>
          <a:schemeClr val="folHlink"/>
        </a:buClr>
        <a:buBlip>
          <a:blip r:embed="rId16"/>
        </a:buBlip>
        <a:defRPr sz="2000">
          <a:solidFill>
            <a:schemeClr val="tx1"/>
          </a:solidFill>
          <a:latin typeface="+mn-lt"/>
          <a:ea typeface="+mn-ea"/>
        </a:defRPr>
      </a:lvl8pPr>
      <a:lvl9pPr marL="3886200" indent="-228600" algn="l" rtl="0" fontAlgn="base">
        <a:spcBef>
          <a:spcPct val="20000"/>
        </a:spcBef>
        <a:spcAft>
          <a:spcPct val="0"/>
        </a:spcAft>
        <a:buClr>
          <a:schemeClr val="folHlink"/>
        </a:buClr>
        <a:buBlip>
          <a:blip r:embed="rId16"/>
        </a:buBlip>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image" Target="../media/image6.jpeg"/><Relationship Id="rId3" Type="http://schemas.openxmlformats.org/officeDocument/2006/relationships/tags" Target="../tags/tag2.xml"/><Relationship Id="rId7" Type="http://schemas.openxmlformats.org/officeDocument/2006/relationships/tags" Target="../tags/tag6.xml"/><Relationship Id="rId12" Type="http://schemas.openxmlformats.org/officeDocument/2006/relationships/image" Target="../media/image5.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tags" Target="../tags/tag5.xml"/><Relationship Id="rId11" Type="http://schemas.openxmlformats.org/officeDocument/2006/relationships/oleObject" Target="../embeddings/oleObject1.bin"/><Relationship Id="rId5" Type="http://schemas.openxmlformats.org/officeDocument/2006/relationships/tags" Target="../tags/tag4.xml"/><Relationship Id="rId10" Type="http://schemas.openxmlformats.org/officeDocument/2006/relationships/notesSlide" Target="../notesSlides/notesSlide1.xml"/><Relationship Id="rId4" Type="http://schemas.openxmlformats.org/officeDocument/2006/relationships/tags" Target="../tags/tag3.xml"/><Relationship Id="rId9"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9.xml"/><Relationship Id="rId7" Type="http://schemas.openxmlformats.org/officeDocument/2006/relationships/oleObject" Target="../embeddings/oleObject2.bin"/><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notesSlide" Target="../notesSlides/notesSlide2.xml"/><Relationship Id="rId5" Type="http://schemas.openxmlformats.org/officeDocument/2006/relationships/slideLayout" Target="../slideLayouts/slideLayout4.xml"/><Relationship Id="rId4" Type="http://schemas.openxmlformats.org/officeDocument/2006/relationships/tags" Target="../tags/tag10.xm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Rectangle 16" hidden="1"/>
          <p:cNvGraphicFramePr>
            <a:graphicFrameLocks/>
          </p:cNvGraphicFramePr>
          <p:nvPr>
            <p:custDataLst>
              <p:tags r:id="rId2"/>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88555" r:id="rId11" imgW="0" imgH="0" progId="">
                  <p:embed/>
                </p:oleObj>
              </mc:Choice>
              <mc:Fallback>
                <p:oleObj r:id="rId11" imgW="0" imgH="0" progId="">
                  <p:embed/>
                  <p:pic>
                    <p:nvPicPr>
                      <p:cNvPr id="0" name="AutoShape 2"/>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Rectangle 8"/>
          <p:cNvSpPr>
            <a:spLocks noChangeArrowheads="1"/>
          </p:cNvSpPr>
          <p:nvPr>
            <p:custDataLst>
              <p:tags r:id="rId3"/>
            </p:custDataLst>
          </p:nvPr>
        </p:nvSpPr>
        <p:spPr bwMode="gray">
          <a:xfrm>
            <a:off x="2123728" y="3140968"/>
            <a:ext cx="5360052" cy="553953"/>
          </a:xfrm>
          <a:prstGeom prst="rect">
            <a:avLst/>
          </a:prstGeom>
          <a:solidFill>
            <a:srgbClr val="E7E6D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3286" tIns="46643" rIns="93286" bIns="46643" anchor="ctr"/>
          <a:lstStyle/>
          <a:p>
            <a:r>
              <a:rPr lang="en-GB" sz="3200" b="1" dirty="0" smtClean="0">
                <a:solidFill>
                  <a:schemeClr val="folHlink"/>
                </a:solidFill>
              </a:rPr>
              <a:t>30</a:t>
            </a:r>
            <a:r>
              <a:rPr lang="en-GB" sz="3200" b="1" baseline="30000" dirty="0" smtClean="0">
                <a:solidFill>
                  <a:schemeClr val="folHlink"/>
                </a:solidFill>
              </a:rPr>
              <a:t>th</a:t>
            </a:r>
            <a:r>
              <a:rPr lang="en-GB" sz="3200" b="1" dirty="0" smtClean="0">
                <a:solidFill>
                  <a:schemeClr val="folHlink"/>
                </a:solidFill>
              </a:rPr>
              <a:t> FIMA Council Meeting</a:t>
            </a:r>
            <a:endParaRPr lang="en-GB" sz="3200" b="1" dirty="0">
              <a:solidFill>
                <a:schemeClr val="folHlink"/>
              </a:solidFill>
            </a:endParaRPr>
          </a:p>
        </p:txBody>
      </p:sp>
      <p:sp>
        <p:nvSpPr>
          <p:cNvPr id="2054" name="Rectangle 9"/>
          <p:cNvSpPr>
            <a:spLocks noChangeArrowheads="1"/>
          </p:cNvSpPr>
          <p:nvPr>
            <p:custDataLst>
              <p:tags r:id="rId4"/>
            </p:custDataLst>
          </p:nvPr>
        </p:nvSpPr>
        <p:spPr bwMode="gray">
          <a:xfrm>
            <a:off x="2126851" y="3770768"/>
            <a:ext cx="5360052" cy="553953"/>
          </a:xfrm>
          <a:prstGeom prst="rect">
            <a:avLst/>
          </a:prstGeom>
          <a:solidFill>
            <a:srgbClr val="E7E6DB"/>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93286" tIns="46643" rIns="93286" bIns="46643" anchor="ctr"/>
          <a:lstStyle/>
          <a:p>
            <a:r>
              <a:rPr lang="en-GB" sz="3200" b="1" dirty="0" smtClean="0">
                <a:solidFill>
                  <a:schemeClr val="folHlink"/>
                </a:solidFill>
              </a:rPr>
              <a:t>19-20 September 2013</a:t>
            </a:r>
            <a:endParaRPr lang="en-GB" sz="2400" dirty="0"/>
          </a:p>
        </p:txBody>
      </p:sp>
      <p:sp>
        <p:nvSpPr>
          <p:cNvPr id="2055" name="Rectangle 11"/>
          <p:cNvSpPr>
            <a:spLocks noChangeArrowheads="1"/>
          </p:cNvSpPr>
          <p:nvPr>
            <p:custDataLst>
              <p:tags r:id="rId5"/>
            </p:custDataLst>
          </p:nvPr>
        </p:nvSpPr>
        <p:spPr bwMode="gray">
          <a:xfrm>
            <a:off x="2113894" y="4442962"/>
            <a:ext cx="5360052" cy="553953"/>
          </a:xfrm>
          <a:prstGeom prst="rect">
            <a:avLst/>
          </a:prstGeom>
          <a:solidFill>
            <a:srgbClr val="E7E6DB"/>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93286" tIns="46643" rIns="93286" bIns="46643" anchor="ctr"/>
          <a:lstStyle/>
          <a:p>
            <a:r>
              <a:rPr lang="en-GB" sz="3200" b="1" dirty="0" err="1" smtClean="0">
                <a:solidFill>
                  <a:schemeClr val="folHlink"/>
                </a:solidFill>
              </a:rPr>
              <a:t>Capetown</a:t>
            </a:r>
            <a:r>
              <a:rPr lang="en-GB" sz="3200" b="1" dirty="0" smtClean="0">
                <a:solidFill>
                  <a:schemeClr val="folHlink"/>
                </a:solidFill>
              </a:rPr>
              <a:t>, South Africa</a:t>
            </a:r>
            <a:r>
              <a:rPr lang="en-GB" sz="2400" b="1" dirty="0">
                <a:solidFill>
                  <a:schemeClr val="folHlink"/>
                </a:solidFill>
              </a:rPr>
              <a:t>	</a:t>
            </a:r>
            <a:r>
              <a:rPr lang="en-GB" b="1" dirty="0">
                <a:solidFill>
                  <a:schemeClr val="folHlink"/>
                </a:solidFill>
              </a:rPr>
              <a:t> </a:t>
            </a:r>
          </a:p>
        </p:txBody>
      </p:sp>
      <p:sp>
        <p:nvSpPr>
          <p:cNvPr id="2056" name="Rectangle 13"/>
          <p:cNvSpPr>
            <a:spLocks noGrp="1" noChangeArrowheads="1"/>
          </p:cNvSpPr>
          <p:nvPr>
            <p:ph type="title"/>
            <p:custDataLst>
              <p:tags r:id="rId6"/>
            </p:custDataLst>
          </p:nvPr>
        </p:nvSpPr>
        <p:spPr/>
        <p:txBody>
          <a:bodyPr/>
          <a:lstStyle/>
          <a:p>
            <a:pPr eaLnBrk="1" hangingPunct="1"/>
            <a:endParaRPr lang="en-GB" dirty="0" smtClean="0"/>
          </a:p>
        </p:txBody>
      </p:sp>
      <p:sp>
        <p:nvSpPr>
          <p:cNvPr id="2058" name="Rectangle 15"/>
          <p:cNvSpPr>
            <a:spLocks noChangeArrowheads="1"/>
          </p:cNvSpPr>
          <p:nvPr>
            <p:custDataLst>
              <p:tags r:id="rId7"/>
            </p:custDataLst>
          </p:nvPr>
        </p:nvSpPr>
        <p:spPr bwMode="gray">
          <a:xfrm>
            <a:off x="542394" y="1904822"/>
            <a:ext cx="6765910" cy="1020122"/>
          </a:xfrm>
          <a:prstGeom prst="rect">
            <a:avLst/>
          </a:prstGeom>
          <a:solidFill>
            <a:srgbClr val="C00000"/>
          </a:solidFill>
          <a:ln>
            <a:noFill/>
          </a:ln>
          <a:extLst/>
        </p:spPr>
        <p:txBody>
          <a:bodyPr wrap="none" lIns="93286" tIns="46643" rIns="93286" bIns="46643" anchor="ctr"/>
          <a:lstStyle/>
          <a:p>
            <a:r>
              <a:rPr lang="en-US" sz="4400" b="1" dirty="0" smtClean="0">
                <a:solidFill>
                  <a:schemeClr val="bg1"/>
                </a:solidFill>
              </a:rPr>
              <a:t>FIMA ADVISORY COUNCIL</a:t>
            </a:r>
            <a:endParaRPr lang="en-US" sz="4400" b="1" dirty="0">
              <a:solidFill>
                <a:schemeClr val="bg1"/>
              </a:solidFill>
            </a:endParaRPr>
          </a:p>
        </p:txBody>
      </p:sp>
      <p:pic>
        <p:nvPicPr>
          <p:cNvPr id="2059" name="Picture 10" descr="globe"/>
          <p:cNvPicPr>
            <a:picLocks noChangeAspect="1" noChangeArrowheads="1"/>
          </p:cNvPicPr>
          <p:nvPr>
            <p:custDataLst>
              <p:tags r:id="rId8"/>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6885942" y="1835173"/>
            <a:ext cx="1302352" cy="1247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E:\quality\header.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1119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67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1143000"/>
          </a:xfrm>
          <a:solidFill>
            <a:srgbClr val="C00000"/>
          </a:solidFill>
        </p:spPr>
        <p:txBody>
          <a:bodyPr>
            <a:normAutofit fontScale="90000"/>
          </a:bodyPr>
          <a:lstStyle/>
          <a:p>
            <a:r>
              <a:rPr lang="en-MY" dirty="0" smtClean="0"/>
              <a:t/>
            </a:r>
            <a:br>
              <a:rPr lang="en-MY" dirty="0" smtClean="0"/>
            </a:br>
            <a:r>
              <a:rPr lang="en-MY" b="1" dirty="0" smtClean="0">
                <a:solidFill>
                  <a:schemeClr val="bg1"/>
                </a:solidFill>
              </a:rPr>
              <a:t>ARTICLE </a:t>
            </a:r>
            <a:r>
              <a:rPr lang="en-MY" b="1" dirty="0">
                <a:solidFill>
                  <a:schemeClr val="bg1"/>
                </a:solidFill>
              </a:rPr>
              <a:t>IX: </a:t>
            </a:r>
            <a:r>
              <a:rPr lang="en-MY" b="1" dirty="0">
                <a:solidFill>
                  <a:schemeClr val="bg1"/>
                </a:solidFill>
                <a:ea typeface="Verdana" panose="020B0604030504040204" pitchFamily="34" charset="0"/>
                <a:cs typeface="Verdana" panose="020B0604030504040204" pitchFamily="34" charset="0"/>
              </a:rPr>
              <a:t>ADVISORY</a:t>
            </a:r>
            <a:r>
              <a:rPr lang="en-MY" b="1" dirty="0">
                <a:solidFill>
                  <a:schemeClr val="bg1"/>
                </a:solidFill>
              </a:rPr>
              <a:t> COUNCIL (AC</a:t>
            </a:r>
            <a:r>
              <a:rPr lang="en-MY" b="1" dirty="0" smtClean="0">
                <a:solidFill>
                  <a:schemeClr val="bg1"/>
                </a:solidFill>
              </a:rPr>
              <a:t>)</a:t>
            </a:r>
            <a:r>
              <a:rPr lang="en-MY" dirty="0"/>
              <a:t/>
            </a:r>
            <a:br>
              <a:rPr lang="en-MY" dirty="0"/>
            </a:br>
            <a:endParaRPr lang="en-MY" dirty="0"/>
          </a:p>
        </p:txBody>
      </p:sp>
      <p:sp>
        <p:nvSpPr>
          <p:cNvPr id="3" name="Content Placeholder 2"/>
          <p:cNvSpPr>
            <a:spLocks noGrp="1"/>
          </p:cNvSpPr>
          <p:nvPr>
            <p:ph idx="4294967295"/>
          </p:nvPr>
        </p:nvSpPr>
        <p:spPr>
          <a:xfrm>
            <a:off x="457200" y="2780928"/>
            <a:ext cx="8229600" cy="3345235"/>
          </a:xfrm>
          <a:prstGeom prst="rect">
            <a:avLst/>
          </a:prstGeom>
        </p:spPr>
        <p:txBody>
          <a:bodyPr>
            <a:normAutofit fontScale="70000" lnSpcReduction="20000"/>
          </a:bodyPr>
          <a:lstStyle/>
          <a:p>
            <a:pPr marL="0" indent="0">
              <a:buNone/>
            </a:pPr>
            <a:r>
              <a:rPr lang="en-MY" dirty="0" smtClean="0"/>
              <a:t>9.1 Shall </a:t>
            </a:r>
            <a:r>
              <a:rPr lang="en-MY" dirty="0"/>
              <a:t>act in an advisory capacity providing input to either the Executive Committee or the Council.</a:t>
            </a:r>
          </a:p>
          <a:p>
            <a:endParaRPr lang="en-MY" dirty="0"/>
          </a:p>
          <a:p>
            <a:pPr marL="0" indent="0">
              <a:buNone/>
            </a:pPr>
            <a:r>
              <a:rPr lang="en-MY" dirty="0" smtClean="0"/>
              <a:t>9.2 The </a:t>
            </a:r>
            <a:r>
              <a:rPr lang="en-MY" dirty="0"/>
              <a:t>term of office shall be decided by the FIMA Council.</a:t>
            </a:r>
          </a:p>
          <a:p>
            <a:endParaRPr lang="en-MY" dirty="0"/>
          </a:p>
          <a:p>
            <a:pPr marL="0" indent="0">
              <a:buNone/>
            </a:pPr>
            <a:r>
              <a:rPr lang="en-MY" dirty="0" smtClean="0"/>
              <a:t>9.3 The </a:t>
            </a:r>
            <a:r>
              <a:rPr lang="en-MY" dirty="0"/>
              <a:t>AC will meet annually prior to the FIMA Council meetings.</a:t>
            </a:r>
          </a:p>
          <a:p>
            <a:endParaRPr lang="en-MY" dirty="0"/>
          </a:p>
          <a:p>
            <a:pPr marL="0" indent="0">
              <a:buNone/>
            </a:pPr>
            <a:r>
              <a:rPr lang="en-MY" dirty="0" smtClean="0"/>
              <a:t>9.4 Shall </a:t>
            </a:r>
            <a:r>
              <a:rPr lang="en-MY" dirty="0"/>
              <a:t>be presided by a Chairman who will represent the AC at the Executive Committee meetings</a:t>
            </a:r>
          </a:p>
          <a:p>
            <a:pPr marL="0" indent="0">
              <a:buNone/>
            </a:pPr>
            <a:endParaRPr lang="en-MY" dirty="0" smtClean="0"/>
          </a:p>
        </p:txBody>
      </p:sp>
      <p:pic>
        <p:nvPicPr>
          <p:cNvPr id="2050" name="Picture 2" descr="E:\quality\head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119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227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043608" y="1412776"/>
            <a:ext cx="7543800" cy="914400"/>
          </a:xfrm>
          <a:solidFill>
            <a:srgbClr val="C00000"/>
          </a:solidFill>
        </p:spPr>
        <p:txBody>
          <a:bodyPr>
            <a:normAutofit/>
          </a:bodyPr>
          <a:lstStyle/>
          <a:p>
            <a:r>
              <a:rPr lang="en-US" sz="5400" b="1" dirty="0" smtClean="0">
                <a:solidFill>
                  <a:schemeClr val="bg1"/>
                </a:solidFill>
              </a:rPr>
              <a:t>5.3 Advisory Council</a:t>
            </a:r>
          </a:p>
        </p:txBody>
      </p:sp>
      <p:sp>
        <p:nvSpPr>
          <p:cNvPr id="129027" name="Rectangle 3"/>
          <p:cNvSpPr>
            <a:spLocks noGrp="1" noChangeArrowheads="1"/>
          </p:cNvSpPr>
          <p:nvPr>
            <p:ph type="body" idx="4294967295"/>
          </p:nvPr>
        </p:nvSpPr>
        <p:spPr>
          <a:xfrm>
            <a:off x="0" y="2492896"/>
            <a:ext cx="8458200" cy="4114800"/>
          </a:xfrm>
          <a:prstGeom prst="rect">
            <a:avLst/>
          </a:prstGeom>
        </p:spPr>
        <p:txBody>
          <a:bodyPr>
            <a:normAutofit fontScale="92500" lnSpcReduction="10000"/>
          </a:bodyPr>
          <a:lstStyle/>
          <a:p>
            <a:pPr marL="0" indent="0">
              <a:lnSpc>
                <a:spcPct val="90000"/>
              </a:lnSpc>
              <a:buNone/>
              <a:defRPr/>
            </a:pPr>
            <a:r>
              <a:rPr lang="en-MY" dirty="0" smtClean="0"/>
              <a:t>5.3.1</a:t>
            </a:r>
            <a:r>
              <a:rPr lang="en-MY" dirty="0"/>
              <a:t>: The FIMA Advisory Council, hereinafter referred to as AC, shall consist of FIMA past presidents, FIMA Lifetime Achievement Awards Recipients and senior FIMA members who have made major contributions towards FIMA projects and activities.</a:t>
            </a:r>
            <a:br>
              <a:rPr lang="en-MY" dirty="0"/>
            </a:br>
            <a:r>
              <a:rPr lang="en-MY" dirty="0"/>
              <a:t/>
            </a:r>
            <a:br>
              <a:rPr lang="en-MY" dirty="0"/>
            </a:br>
            <a:r>
              <a:rPr lang="en-MY" dirty="0"/>
              <a:t>5.3.2: AC membership shall not exceed 12 members.</a:t>
            </a:r>
            <a:br>
              <a:rPr lang="en-MY" dirty="0"/>
            </a:br>
            <a:r>
              <a:rPr lang="en-MY" dirty="0"/>
              <a:t/>
            </a:r>
            <a:br>
              <a:rPr lang="en-MY" dirty="0"/>
            </a:br>
            <a:r>
              <a:rPr lang="en-MY" dirty="0"/>
              <a:t>5.3.3: AC members shall be elected by the FIMA Council as prescribed by the </a:t>
            </a:r>
            <a:r>
              <a:rPr lang="en-MY" dirty="0" smtClean="0"/>
              <a:t>by-laws</a:t>
            </a:r>
            <a:endParaRPr lang="en-US" dirty="0" smtClean="0"/>
          </a:p>
        </p:txBody>
      </p:sp>
      <p:pic>
        <p:nvPicPr>
          <p:cNvPr id="4" name="Picture 2" descr="E:\quality\head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119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180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sz="half" idx="1"/>
          </p:nvPr>
        </p:nvSpPr>
        <p:spPr>
          <a:xfrm>
            <a:off x="457200" y="2359421"/>
            <a:ext cx="4038600" cy="4525963"/>
          </a:xfrm>
        </p:spPr>
        <p:txBody>
          <a:bodyPr/>
          <a:lstStyle/>
          <a:p>
            <a:pPr marL="0" indent="0">
              <a:buNone/>
            </a:pPr>
            <a:r>
              <a:rPr lang="en-MY" dirty="0"/>
              <a:t>1.	Dr Aly (Jordan)</a:t>
            </a:r>
          </a:p>
          <a:p>
            <a:pPr marL="0" indent="0">
              <a:buNone/>
            </a:pPr>
            <a:r>
              <a:rPr lang="en-MY" dirty="0"/>
              <a:t>2.	Dr Parvaiz (IMANA)</a:t>
            </a:r>
          </a:p>
          <a:p>
            <a:pPr marL="0" indent="0">
              <a:buNone/>
            </a:pPr>
            <a:r>
              <a:rPr lang="en-MY" dirty="0"/>
              <a:t>3.	Dr Musa (IMAM)</a:t>
            </a:r>
          </a:p>
          <a:p>
            <a:pPr marL="0" indent="0">
              <a:buNone/>
            </a:pPr>
            <a:r>
              <a:rPr lang="en-MY" dirty="0"/>
              <a:t>4.	Dr </a:t>
            </a:r>
            <a:r>
              <a:rPr lang="en-MY" dirty="0" err="1"/>
              <a:t>Hafeez</a:t>
            </a:r>
            <a:r>
              <a:rPr lang="en-MY" dirty="0"/>
              <a:t> (PIMA)</a:t>
            </a:r>
          </a:p>
          <a:p>
            <a:pPr marL="0" indent="0">
              <a:buNone/>
            </a:pPr>
            <a:r>
              <a:rPr lang="en-MY" dirty="0"/>
              <a:t>5.	Dr Adnan (Jordan)</a:t>
            </a:r>
          </a:p>
          <a:p>
            <a:endParaRPr lang="en-MY" dirty="0"/>
          </a:p>
        </p:txBody>
      </p:sp>
      <p:sp>
        <p:nvSpPr>
          <p:cNvPr id="4" name="Content Placeholder 3"/>
          <p:cNvSpPr>
            <a:spLocks noGrp="1"/>
          </p:cNvSpPr>
          <p:nvPr>
            <p:ph sz="half" idx="2"/>
          </p:nvPr>
        </p:nvSpPr>
        <p:spPr>
          <a:xfrm>
            <a:off x="4648200" y="2359421"/>
            <a:ext cx="4038600" cy="4525963"/>
          </a:xfrm>
        </p:spPr>
        <p:txBody>
          <a:bodyPr/>
          <a:lstStyle/>
          <a:p>
            <a:pPr marL="0" lvl="0" indent="0">
              <a:lnSpc>
                <a:spcPct val="115000"/>
              </a:lnSpc>
              <a:buNone/>
            </a:pPr>
            <a:r>
              <a:rPr lang="en-MY" dirty="0" smtClean="0">
                <a:ea typeface="Times New Roman"/>
                <a:cs typeface="Times New Roman"/>
              </a:rPr>
              <a:t>6. Dr </a:t>
            </a:r>
            <a:r>
              <a:rPr lang="en-MY" dirty="0">
                <a:ea typeface="Times New Roman"/>
                <a:cs typeface="Times New Roman"/>
              </a:rPr>
              <a:t>M Khan (IMASA)</a:t>
            </a:r>
          </a:p>
          <a:p>
            <a:pPr marL="0" lvl="0" indent="0">
              <a:lnSpc>
                <a:spcPct val="115000"/>
              </a:lnSpc>
              <a:buNone/>
            </a:pPr>
            <a:r>
              <a:rPr lang="en-MY" dirty="0" smtClean="0">
                <a:ea typeface="Times New Roman"/>
                <a:cs typeface="Times New Roman"/>
              </a:rPr>
              <a:t>7. Dr </a:t>
            </a:r>
            <a:r>
              <a:rPr lang="en-MY" dirty="0" err="1">
                <a:ea typeface="Times New Roman"/>
                <a:cs typeface="Times New Roman"/>
              </a:rPr>
              <a:t>Hosam</a:t>
            </a:r>
            <a:r>
              <a:rPr lang="en-MY" dirty="0">
                <a:ea typeface="Times New Roman"/>
                <a:cs typeface="Times New Roman"/>
              </a:rPr>
              <a:t> (IMANA)</a:t>
            </a:r>
          </a:p>
          <a:p>
            <a:pPr marL="0" lvl="0" indent="0">
              <a:lnSpc>
                <a:spcPct val="115000"/>
              </a:lnSpc>
              <a:buNone/>
            </a:pPr>
            <a:r>
              <a:rPr lang="en-MY" dirty="0" smtClean="0">
                <a:ea typeface="Times New Roman"/>
                <a:cs typeface="Times New Roman"/>
              </a:rPr>
              <a:t>8. Dr </a:t>
            </a:r>
            <a:r>
              <a:rPr lang="en-MY" dirty="0" err="1">
                <a:ea typeface="Times New Roman"/>
                <a:cs typeface="Times New Roman"/>
              </a:rPr>
              <a:t>Hawamdeh</a:t>
            </a:r>
            <a:r>
              <a:rPr lang="en-MY" dirty="0">
                <a:ea typeface="Times New Roman"/>
                <a:cs typeface="Times New Roman"/>
              </a:rPr>
              <a:t> (Jordan) </a:t>
            </a:r>
            <a:endParaRPr lang="en-MY" dirty="0" smtClean="0">
              <a:ea typeface="Times New Roman"/>
              <a:cs typeface="Times New Roman"/>
            </a:endParaRPr>
          </a:p>
          <a:p>
            <a:pPr marL="0" lvl="0" indent="0">
              <a:lnSpc>
                <a:spcPct val="115000"/>
              </a:lnSpc>
              <a:buNone/>
            </a:pPr>
            <a:r>
              <a:rPr lang="en-MY" dirty="0" smtClean="0">
                <a:ea typeface="Times New Roman"/>
                <a:cs typeface="Times New Roman"/>
              </a:rPr>
              <a:t>9. Dr </a:t>
            </a:r>
            <a:r>
              <a:rPr lang="en-MY" dirty="0">
                <a:ea typeface="Times New Roman"/>
                <a:cs typeface="Times New Roman"/>
              </a:rPr>
              <a:t>Ghulam </a:t>
            </a:r>
            <a:r>
              <a:rPr lang="en-MY" dirty="0" smtClean="0">
                <a:ea typeface="Times New Roman"/>
                <a:cs typeface="Times New Roman"/>
              </a:rPr>
              <a:t>H (IMASA</a:t>
            </a:r>
            <a:r>
              <a:rPr lang="en-MY" dirty="0">
                <a:ea typeface="Times New Roman"/>
                <a:cs typeface="Times New Roman"/>
              </a:rPr>
              <a:t>)</a:t>
            </a:r>
          </a:p>
          <a:p>
            <a:pPr marL="0" lvl="0" indent="0">
              <a:lnSpc>
                <a:spcPct val="115000"/>
              </a:lnSpc>
              <a:spcAft>
                <a:spcPts val="1000"/>
              </a:spcAft>
              <a:buNone/>
            </a:pPr>
            <a:r>
              <a:rPr lang="en-MY" dirty="0" smtClean="0">
                <a:ea typeface="Times New Roman"/>
                <a:cs typeface="Times New Roman"/>
              </a:rPr>
              <a:t>10. Dr </a:t>
            </a:r>
            <a:r>
              <a:rPr lang="en-MY" dirty="0" err="1">
                <a:ea typeface="Times New Roman"/>
                <a:cs typeface="Times New Roman"/>
              </a:rPr>
              <a:t>Jurnalis</a:t>
            </a:r>
            <a:r>
              <a:rPr lang="en-MY" dirty="0">
                <a:ea typeface="Times New Roman"/>
                <a:cs typeface="Times New Roman"/>
              </a:rPr>
              <a:t> (IIMA)</a:t>
            </a:r>
          </a:p>
          <a:p>
            <a:pPr marL="0" indent="0">
              <a:buNone/>
            </a:pPr>
            <a:endParaRPr lang="en-MY" dirty="0"/>
          </a:p>
        </p:txBody>
      </p:sp>
      <p:sp>
        <p:nvSpPr>
          <p:cNvPr id="2052" name="Slide Number Placeholder 3"/>
          <p:cNvSpPr>
            <a:spLocks noGrp="1"/>
          </p:cNvSpPr>
          <p:nvPr>
            <p:ph type="sldNum" sz="quarter" idx="12"/>
          </p:nvPr>
        </p:nvSpPr>
        <p:spPr>
          <a:noFill/>
        </p:spPr>
        <p:txBody>
          <a:bodyPr/>
          <a:lstStyle/>
          <a:p>
            <a:pPr defTabSz="913526"/>
            <a:fld id="{4AC93D45-5406-435A-8549-04D5BD09ACCD}" type="slidenum">
              <a:rPr lang="en-GB"/>
              <a:pPr defTabSz="913526"/>
              <a:t>4</a:t>
            </a:fld>
            <a:endParaRPr lang="en-GB" dirty="0"/>
          </a:p>
        </p:txBody>
      </p:sp>
      <p:graphicFrame>
        <p:nvGraphicFramePr>
          <p:cNvPr id="2050" name="Rectangle 16" hidden="1"/>
          <p:cNvGraphicFramePr>
            <a:graphicFrameLocks/>
          </p:cNvGraphicFramePr>
          <p:nvPr>
            <p:custDataLst>
              <p:tags r:id="rId2"/>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98123" r:id="rId7" imgW="0" imgH="0" progId="">
                  <p:embed/>
                </p:oleObj>
              </mc:Choice>
              <mc:Fallback>
                <p:oleObj r:id="rId7" imgW="0" imgH="0" progId="">
                  <p:embed/>
                  <p:pic>
                    <p:nvPicPr>
                      <p:cNvPr id="0" name="Rectangle 16"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8" name="Rectangle 15"/>
          <p:cNvSpPr>
            <a:spLocks noChangeArrowheads="1"/>
          </p:cNvSpPr>
          <p:nvPr>
            <p:custDataLst>
              <p:tags r:id="rId3"/>
            </p:custDataLst>
          </p:nvPr>
        </p:nvSpPr>
        <p:spPr bwMode="gray">
          <a:xfrm>
            <a:off x="1115616" y="1340768"/>
            <a:ext cx="6261854" cy="720080"/>
          </a:xfrm>
          <a:prstGeom prst="rect">
            <a:avLst/>
          </a:prstGeom>
          <a:solidFill>
            <a:srgbClr val="C00000"/>
          </a:solidFill>
          <a:ln w="9525" algn="ctr">
            <a:noFill/>
            <a:miter lim="800000"/>
            <a:headEnd/>
            <a:tailEnd/>
          </a:ln>
        </p:spPr>
        <p:txBody>
          <a:bodyPr wrap="none" lIns="93296" tIns="46648" rIns="93296" bIns="46648" anchor="ctr"/>
          <a:lstStyle/>
          <a:p>
            <a:r>
              <a:rPr lang="en-GB" sz="5400" b="1" dirty="0" smtClean="0">
                <a:solidFill>
                  <a:schemeClr val="bg1"/>
                </a:solidFill>
              </a:rPr>
              <a:t>MEMBERS OF AC</a:t>
            </a:r>
            <a:endParaRPr lang="en-US" sz="5400" b="1" dirty="0">
              <a:solidFill>
                <a:schemeClr val="bg1"/>
              </a:solidFill>
            </a:endParaRPr>
          </a:p>
        </p:txBody>
      </p:sp>
      <p:pic>
        <p:nvPicPr>
          <p:cNvPr id="2059" name="Picture 10" descr="globe"/>
          <p:cNvPicPr>
            <a:picLocks noChangeAspect="1" noChangeArrowheads="1"/>
          </p:cNvPicPr>
          <p:nvPr>
            <p:custDataLst>
              <p:tags r:id="rId4"/>
            </p:custDataLst>
          </p:nvPr>
        </p:nvPicPr>
        <p:blipFill>
          <a:blip r:embed="rId8" cstate="print"/>
          <a:srcRect/>
          <a:stretch>
            <a:fillRect/>
          </a:stretch>
        </p:blipFill>
        <p:spPr bwMode="auto">
          <a:xfrm>
            <a:off x="7092280" y="1124744"/>
            <a:ext cx="1302352" cy="1247204"/>
          </a:xfrm>
          <a:prstGeom prst="rect">
            <a:avLst/>
          </a:prstGeom>
          <a:noFill/>
          <a:ln w="9525">
            <a:noFill/>
            <a:miter lim="800000"/>
            <a:headEnd/>
            <a:tailEnd/>
          </a:ln>
        </p:spPr>
      </p:pic>
      <p:pic>
        <p:nvPicPr>
          <p:cNvPr id="14" name="Picture 2" descr="E:\quality\header.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0"/>
            <a:ext cx="9144000" cy="11196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043608" y="1268760"/>
            <a:ext cx="7543800" cy="1368152"/>
          </a:xfrm>
          <a:solidFill>
            <a:srgbClr val="C00000"/>
          </a:solidFill>
        </p:spPr>
        <p:txBody>
          <a:bodyPr>
            <a:normAutofit fontScale="90000"/>
          </a:bodyPr>
          <a:lstStyle/>
          <a:p>
            <a:r>
              <a:rPr lang="en-US" sz="5400" b="1" dirty="0" smtClean="0">
                <a:solidFill>
                  <a:schemeClr val="bg1"/>
                </a:solidFill>
              </a:rPr>
              <a:t>1</a:t>
            </a:r>
            <a:r>
              <a:rPr lang="en-US" sz="5400" b="1" baseline="30000" dirty="0" smtClean="0">
                <a:solidFill>
                  <a:schemeClr val="bg1"/>
                </a:solidFill>
              </a:rPr>
              <a:t>st</a:t>
            </a:r>
            <a:r>
              <a:rPr lang="en-US" sz="5400" b="1" dirty="0" smtClean="0">
                <a:solidFill>
                  <a:schemeClr val="bg1"/>
                </a:solidFill>
              </a:rPr>
              <a:t> Meeting 22 Sep 2013</a:t>
            </a:r>
            <a:br>
              <a:rPr lang="en-US" sz="5400" b="1" dirty="0" smtClean="0">
                <a:solidFill>
                  <a:schemeClr val="bg1"/>
                </a:solidFill>
              </a:rPr>
            </a:br>
            <a:r>
              <a:rPr lang="en-US" sz="5400" b="1" dirty="0" err="1" smtClean="0">
                <a:solidFill>
                  <a:schemeClr val="bg1"/>
                </a:solidFill>
              </a:rPr>
              <a:t>Capetown</a:t>
            </a:r>
            <a:endParaRPr lang="en-US" sz="5400" b="1" dirty="0" smtClean="0">
              <a:solidFill>
                <a:schemeClr val="bg1"/>
              </a:solidFill>
            </a:endParaRPr>
          </a:p>
        </p:txBody>
      </p:sp>
      <p:sp>
        <p:nvSpPr>
          <p:cNvPr id="129027" name="Rectangle 3"/>
          <p:cNvSpPr>
            <a:spLocks noGrp="1" noChangeArrowheads="1"/>
          </p:cNvSpPr>
          <p:nvPr>
            <p:ph type="body" idx="4294967295"/>
          </p:nvPr>
        </p:nvSpPr>
        <p:spPr>
          <a:xfrm>
            <a:off x="506288" y="2780928"/>
            <a:ext cx="8458200" cy="3826768"/>
          </a:xfrm>
          <a:prstGeom prst="rect">
            <a:avLst/>
          </a:prstGeom>
        </p:spPr>
        <p:txBody>
          <a:bodyPr>
            <a:normAutofit fontScale="92500" lnSpcReduction="20000"/>
          </a:bodyPr>
          <a:lstStyle/>
          <a:p>
            <a:pPr lvl="0">
              <a:lnSpc>
                <a:spcPct val="115000"/>
              </a:lnSpc>
              <a:buFont typeface="+mj-lt"/>
              <a:buAutoNum type="arabicPeriod"/>
            </a:pPr>
            <a:r>
              <a:rPr lang="en-MY" dirty="0">
                <a:ea typeface="Times New Roman"/>
                <a:cs typeface="Times New Roman"/>
              </a:rPr>
              <a:t>Dr Aly (Jordan)</a:t>
            </a:r>
          </a:p>
          <a:p>
            <a:pPr lvl="0">
              <a:lnSpc>
                <a:spcPct val="115000"/>
              </a:lnSpc>
              <a:buFont typeface="+mj-lt"/>
              <a:buAutoNum type="arabicPeriod"/>
            </a:pPr>
            <a:r>
              <a:rPr lang="en-MY" dirty="0">
                <a:ea typeface="Times New Roman"/>
                <a:cs typeface="Times New Roman"/>
              </a:rPr>
              <a:t>Dr Parvaiz (IMANA)</a:t>
            </a:r>
          </a:p>
          <a:p>
            <a:pPr lvl="0">
              <a:lnSpc>
                <a:spcPct val="115000"/>
              </a:lnSpc>
              <a:buFont typeface="+mj-lt"/>
              <a:buAutoNum type="arabicPeriod"/>
            </a:pPr>
            <a:r>
              <a:rPr lang="en-MY" dirty="0">
                <a:ea typeface="Times New Roman"/>
                <a:cs typeface="Times New Roman"/>
              </a:rPr>
              <a:t>Dr Musa (IMAM)</a:t>
            </a:r>
          </a:p>
          <a:p>
            <a:pPr lvl="0">
              <a:lnSpc>
                <a:spcPct val="115000"/>
              </a:lnSpc>
              <a:buFont typeface="+mj-lt"/>
              <a:buAutoNum type="arabicPeriod"/>
            </a:pPr>
            <a:r>
              <a:rPr lang="en-MY" dirty="0">
                <a:ea typeface="Times New Roman"/>
                <a:cs typeface="Times New Roman"/>
              </a:rPr>
              <a:t>Dr M Khan (IMASA)</a:t>
            </a:r>
          </a:p>
          <a:p>
            <a:pPr lvl="0">
              <a:lnSpc>
                <a:spcPct val="115000"/>
              </a:lnSpc>
              <a:buFont typeface="+mj-lt"/>
              <a:buAutoNum type="arabicPeriod"/>
            </a:pPr>
            <a:r>
              <a:rPr lang="en-MY" dirty="0">
                <a:ea typeface="Times New Roman"/>
                <a:cs typeface="Times New Roman"/>
              </a:rPr>
              <a:t>Dr </a:t>
            </a:r>
            <a:r>
              <a:rPr lang="en-MY" dirty="0" err="1">
                <a:ea typeface="Times New Roman"/>
                <a:cs typeface="Times New Roman"/>
              </a:rPr>
              <a:t>Hosam</a:t>
            </a:r>
            <a:r>
              <a:rPr lang="en-MY" dirty="0">
                <a:ea typeface="Times New Roman"/>
                <a:cs typeface="Times New Roman"/>
              </a:rPr>
              <a:t> (IMANA)</a:t>
            </a:r>
          </a:p>
          <a:p>
            <a:pPr lvl="0">
              <a:lnSpc>
                <a:spcPct val="115000"/>
              </a:lnSpc>
              <a:buFont typeface="+mj-lt"/>
              <a:buAutoNum type="arabicPeriod"/>
            </a:pPr>
            <a:r>
              <a:rPr lang="en-MY" dirty="0">
                <a:ea typeface="Times New Roman"/>
                <a:cs typeface="Times New Roman"/>
              </a:rPr>
              <a:t>Dr Ghulam </a:t>
            </a:r>
            <a:r>
              <a:rPr lang="en-MY" dirty="0" err="1">
                <a:ea typeface="Times New Roman"/>
                <a:cs typeface="Times New Roman"/>
              </a:rPr>
              <a:t>Hoosen</a:t>
            </a:r>
            <a:r>
              <a:rPr lang="en-MY" dirty="0">
                <a:ea typeface="Times New Roman"/>
                <a:cs typeface="Times New Roman"/>
              </a:rPr>
              <a:t> (IMASA)</a:t>
            </a:r>
          </a:p>
          <a:p>
            <a:pPr lvl="0">
              <a:lnSpc>
                <a:spcPct val="115000"/>
              </a:lnSpc>
              <a:spcAft>
                <a:spcPts val="1000"/>
              </a:spcAft>
              <a:buFont typeface="+mj-lt"/>
              <a:buAutoNum type="arabicPeriod"/>
            </a:pPr>
            <a:r>
              <a:rPr lang="en-MY" dirty="0">
                <a:ea typeface="Times New Roman"/>
                <a:cs typeface="Times New Roman"/>
              </a:rPr>
              <a:t>Dr </a:t>
            </a:r>
            <a:r>
              <a:rPr lang="en-MY" dirty="0" err="1">
                <a:ea typeface="Times New Roman"/>
                <a:cs typeface="Times New Roman"/>
              </a:rPr>
              <a:t>Jurnalis</a:t>
            </a:r>
            <a:r>
              <a:rPr lang="en-MY" dirty="0">
                <a:ea typeface="Times New Roman"/>
                <a:cs typeface="Times New Roman"/>
              </a:rPr>
              <a:t> (IIMA)</a:t>
            </a:r>
          </a:p>
          <a:p>
            <a:pPr marL="0" indent="0">
              <a:lnSpc>
                <a:spcPct val="90000"/>
              </a:lnSpc>
              <a:buNone/>
              <a:defRPr/>
            </a:pPr>
            <a:endParaRPr lang="en-US" dirty="0" smtClean="0"/>
          </a:p>
        </p:txBody>
      </p:sp>
      <p:pic>
        <p:nvPicPr>
          <p:cNvPr id="4" name="Picture 2" descr="E:\quality\head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119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673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043608" y="1268760"/>
            <a:ext cx="7543800" cy="1368152"/>
          </a:xfrm>
          <a:solidFill>
            <a:srgbClr val="C00000"/>
          </a:solidFill>
        </p:spPr>
        <p:txBody>
          <a:bodyPr>
            <a:normAutofit/>
          </a:bodyPr>
          <a:lstStyle/>
          <a:p>
            <a:r>
              <a:rPr lang="en-US" sz="5400" b="1" dirty="0" smtClean="0">
                <a:solidFill>
                  <a:schemeClr val="bg1"/>
                </a:solidFill>
              </a:rPr>
              <a:t>1</a:t>
            </a:r>
            <a:r>
              <a:rPr lang="en-US" sz="5400" b="1" baseline="30000" dirty="0" smtClean="0">
                <a:solidFill>
                  <a:schemeClr val="bg1"/>
                </a:solidFill>
              </a:rPr>
              <a:t>st</a:t>
            </a:r>
            <a:r>
              <a:rPr lang="en-US" sz="5400" b="1" dirty="0" smtClean="0">
                <a:solidFill>
                  <a:schemeClr val="bg1"/>
                </a:solidFill>
              </a:rPr>
              <a:t> </a:t>
            </a:r>
            <a:r>
              <a:rPr lang="en-US" sz="5400" b="1" dirty="0" smtClean="0">
                <a:solidFill>
                  <a:schemeClr val="bg1"/>
                </a:solidFill>
              </a:rPr>
              <a:t>AC </a:t>
            </a:r>
            <a:r>
              <a:rPr lang="en-US" sz="5400" b="1" dirty="0" smtClean="0">
                <a:solidFill>
                  <a:schemeClr val="bg1"/>
                </a:solidFill>
              </a:rPr>
              <a:t>PROJECT </a:t>
            </a:r>
            <a:endParaRPr lang="en-US" sz="5400" b="1" dirty="0" smtClean="0">
              <a:solidFill>
                <a:schemeClr val="bg1"/>
              </a:solidFill>
            </a:endParaRPr>
          </a:p>
        </p:txBody>
      </p:sp>
      <p:sp>
        <p:nvSpPr>
          <p:cNvPr id="129027" name="Rectangle 3"/>
          <p:cNvSpPr>
            <a:spLocks noGrp="1" noChangeArrowheads="1"/>
          </p:cNvSpPr>
          <p:nvPr>
            <p:ph type="body" idx="4294967295"/>
          </p:nvPr>
        </p:nvSpPr>
        <p:spPr>
          <a:xfrm>
            <a:off x="506288" y="2780928"/>
            <a:ext cx="8458200" cy="3826768"/>
          </a:xfrm>
          <a:prstGeom prst="rect">
            <a:avLst/>
          </a:prstGeom>
        </p:spPr>
        <p:txBody>
          <a:bodyPr>
            <a:normAutofit/>
          </a:bodyPr>
          <a:lstStyle/>
          <a:p>
            <a:pPr marL="0" indent="0">
              <a:lnSpc>
                <a:spcPct val="90000"/>
              </a:lnSpc>
              <a:buNone/>
              <a:defRPr/>
            </a:pPr>
            <a:r>
              <a:rPr lang="en-US" dirty="0" smtClean="0"/>
              <a:t>Preserve archives of FIMA</a:t>
            </a:r>
          </a:p>
          <a:p>
            <a:pPr marL="0" indent="0">
              <a:lnSpc>
                <a:spcPct val="90000"/>
              </a:lnSpc>
              <a:buNone/>
              <a:defRPr/>
            </a:pPr>
            <a:r>
              <a:rPr lang="en-US" dirty="0" smtClean="0"/>
              <a:t>Convert to Digital Library</a:t>
            </a:r>
          </a:p>
          <a:p>
            <a:pPr marL="0" indent="0">
              <a:lnSpc>
                <a:spcPct val="90000"/>
              </a:lnSpc>
              <a:buNone/>
              <a:defRPr/>
            </a:pPr>
            <a:r>
              <a:rPr lang="en-US" dirty="0" smtClean="0"/>
              <a:t>33 years of FIMA (31 Dec 1981)</a:t>
            </a:r>
            <a:endParaRPr lang="en-US" dirty="0" smtClean="0"/>
          </a:p>
          <a:p>
            <a:pPr marL="0" indent="0">
              <a:lnSpc>
                <a:spcPct val="90000"/>
              </a:lnSpc>
              <a:buNone/>
              <a:defRPr/>
            </a:pPr>
            <a:r>
              <a:rPr lang="en-MY" dirty="0" smtClean="0"/>
              <a:t>FIMA </a:t>
            </a:r>
            <a:r>
              <a:rPr lang="en-MY" dirty="0"/>
              <a:t>Archives </a:t>
            </a:r>
            <a:r>
              <a:rPr lang="en-MY" dirty="0" smtClean="0"/>
              <a:t>Group: </a:t>
            </a:r>
            <a:r>
              <a:rPr lang="en-MY" dirty="0"/>
              <a:t>Dr M Khan, Dr Aly, Dr </a:t>
            </a:r>
            <a:r>
              <a:rPr lang="en-MY" dirty="0" err="1"/>
              <a:t>Hafeez</a:t>
            </a:r>
            <a:r>
              <a:rPr lang="en-MY" dirty="0"/>
              <a:t> and Dr Musa with input from the other AC </a:t>
            </a:r>
            <a:r>
              <a:rPr lang="en-MY" dirty="0" smtClean="0"/>
              <a:t>members</a:t>
            </a:r>
            <a:endParaRPr lang="en-US" dirty="0" smtClean="0"/>
          </a:p>
        </p:txBody>
      </p:sp>
      <p:pic>
        <p:nvPicPr>
          <p:cNvPr id="4" name="Picture 2" descr="E:\quality\head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119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7917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hHFe7QFQkeMDrsYz21UB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qnxNx9w80aUypUx5XQWa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62cLxf7Wlki9Kfu2s_TSh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jZxUdS_1E2zKzg91J3gW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GQ3AQF570GFpMnN3t2zf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mdxlKkjyiUCoaRnOxp42N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hHFe7QFQkeMDrsYz21UB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mdxlKkjyiUCoaRnOxp42NA"/>
</p:tagLst>
</file>

<file path=ppt/theme/theme1.xml><?xml version="1.0" encoding="utf-8"?>
<a:theme xmlns:a="http://schemas.openxmlformats.org/drawingml/2006/main" name="fima logo only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fima logo only template</Template>
  <TotalTime>2138</TotalTime>
  <Words>258</Words>
  <Application>Microsoft Office PowerPoint</Application>
  <PresentationFormat>On-screen Show (4:3)</PresentationFormat>
  <Paragraphs>43</Paragraphs>
  <Slides>6</Slides>
  <Notes>2</Notes>
  <HiddenSlides>0</HiddenSlides>
  <MMClips>0</MMClips>
  <ScaleCrop>false</ScaleCrop>
  <HeadingPairs>
    <vt:vector size="6" baseType="variant">
      <vt:variant>
        <vt:lpstr>Theme</vt:lpstr>
      </vt:variant>
      <vt:variant>
        <vt:i4>4</vt:i4>
      </vt:variant>
      <vt:variant>
        <vt:lpstr>Embedded OLE Servers</vt:lpstr>
      </vt:variant>
      <vt:variant>
        <vt:i4>0</vt:i4>
      </vt:variant>
      <vt:variant>
        <vt:lpstr>Slide Titles</vt:lpstr>
      </vt:variant>
      <vt:variant>
        <vt:i4>6</vt:i4>
      </vt:variant>
    </vt:vector>
  </HeadingPairs>
  <TitlesOfParts>
    <vt:vector size="10" baseType="lpstr">
      <vt:lpstr>fima logo only template</vt:lpstr>
      <vt:lpstr>2_Blank Presentation</vt:lpstr>
      <vt:lpstr>1_Blank Presentation</vt:lpstr>
      <vt:lpstr>Blank Presentation</vt:lpstr>
      <vt:lpstr>PowerPoint Presentation</vt:lpstr>
      <vt:lpstr> ARTICLE IX: ADVISORY COUNCIL (AC) </vt:lpstr>
      <vt:lpstr>5.3 Advisory Council</vt:lpstr>
      <vt:lpstr>PowerPoint Presentation</vt:lpstr>
      <vt:lpstr>1st Meeting 22 Sep 2013 Capetown</vt:lpstr>
      <vt:lpstr>1st AC PROJECT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163</cp:revision>
  <dcterms:created xsi:type="dcterms:W3CDTF">2013-09-05T21:22:08Z</dcterms:created>
  <dcterms:modified xsi:type="dcterms:W3CDTF">2014-08-06T22:51:51Z</dcterms:modified>
</cp:coreProperties>
</file>